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17500" cy="7315200"/>
  <p:notesSz cx="130175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6788" y="2267712"/>
            <a:ext cx="11070273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178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3577" y="4096512"/>
            <a:ext cx="9116695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78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78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1192" y="1682496"/>
            <a:ext cx="5665375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7282" y="1682496"/>
            <a:ext cx="5665375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78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4945" y="590336"/>
            <a:ext cx="10213959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178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247" y="2260846"/>
            <a:ext cx="11531355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4252" y="6883117"/>
            <a:ext cx="154622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C647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1192" y="6803136"/>
            <a:ext cx="2995485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7172" y="6803136"/>
            <a:ext cx="2995485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978" y="947705"/>
            <a:ext cx="4381500" cy="259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9300"/>
              </a:lnSpc>
              <a:spcBef>
                <a:spcPts val="95"/>
              </a:spcBef>
            </a:pPr>
            <a:r>
              <a:rPr sz="5150" spc="385" dirty="0">
                <a:solidFill>
                  <a:srgbClr val="000000"/>
                </a:solidFill>
              </a:rPr>
              <a:t>MARKETING </a:t>
            </a:r>
            <a:r>
              <a:rPr sz="5150" spc="100" dirty="0">
                <a:solidFill>
                  <a:srgbClr val="000000"/>
                </a:solidFill>
              </a:rPr>
              <a:t>STRATEGY </a:t>
            </a:r>
            <a:r>
              <a:rPr sz="5150" spc="125" dirty="0">
                <a:solidFill>
                  <a:srgbClr val="000000"/>
                </a:solidFill>
              </a:rPr>
              <a:t>SERIES</a:t>
            </a:r>
            <a:endParaRPr sz="5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1625" y="3891884"/>
            <a:ext cx="5814306" cy="2759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2966" y="4349307"/>
            <a:ext cx="4356231" cy="2759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53106" y="3696092"/>
            <a:ext cx="5857240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760" marR="5080" indent="-734695">
              <a:lnSpc>
                <a:spcPct val="130500"/>
              </a:lnSpc>
              <a:spcBef>
                <a:spcPts val="95"/>
              </a:spcBef>
              <a:tabLst>
                <a:tab pos="1892300" algn="l"/>
                <a:tab pos="1986280" algn="l"/>
                <a:tab pos="2208530" algn="l"/>
                <a:tab pos="2840990" algn="l"/>
                <a:tab pos="3482340" algn="l"/>
                <a:tab pos="4590415" algn="l"/>
              </a:tabLst>
            </a:pPr>
            <a:r>
              <a:rPr sz="2300" i="1" spc="-120" dirty="0">
                <a:latin typeface="Verdana"/>
                <a:cs typeface="Verdana"/>
              </a:rPr>
              <a:t>Co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n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n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e</a:t>
            </a:r>
            <a:r>
              <a:rPr sz="2300" i="1" spc="-450" dirty="0">
                <a:latin typeface="Verdana"/>
                <a:cs typeface="Verdana"/>
              </a:rPr>
              <a:t> </a:t>
            </a:r>
            <a:r>
              <a:rPr sz="2300" i="1" spc="-200" dirty="0">
                <a:latin typeface="Verdana"/>
                <a:cs typeface="Verdana"/>
              </a:rPr>
              <a:t>c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n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50" dirty="0">
                <a:latin typeface="Verdana"/>
                <a:cs typeface="Verdana"/>
              </a:rPr>
              <a:t>g</a:t>
            </a:r>
            <a:r>
              <a:rPr sz="2300" i="1" dirty="0">
                <a:latin typeface="Verdana"/>
                <a:cs typeface="Verdana"/>
              </a:rPr>
              <a:t>		</a:t>
            </a:r>
            <a:r>
              <a:rPr sz="2300" i="1" spc="-250" dirty="0">
                <a:latin typeface="Verdana"/>
                <a:cs typeface="Verdana"/>
              </a:rPr>
              <a:t>w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50" dirty="0">
                <a:latin typeface="Verdana"/>
                <a:cs typeface="Verdana"/>
              </a:rPr>
              <a:t>h</a:t>
            </a:r>
            <a:r>
              <a:rPr sz="2300" i="1" dirty="0">
                <a:latin typeface="Verdana"/>
                <a:cs typeface="Verdana"/>
              </a:rPr>
              <a:t>	</a:t>
            </a:r>
            <a:r>
              <a:rPr sz="2300" i="1" spc="-265" dirty="0">
                <a:latin typeface="Verdana"/>
                <a:cs typeface="Verdana"/>
              </a:rPr>
              <a:t>E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d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54" dirty="0">
                <a:latin typeface="Verdana"/>
                <a:cs typeface="Verdana"/>
              </a:rPr>
              <a:t>u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00" dirty="0">
                <a:latin typeface="Verdana"/>
                <a:cs typeface="Verdana"/>
              </a:rPr>
              <a:t>c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80" dirty="0">
                <a:latin typeface="Verdana"/>
                <a:cs typeface="Verdana"/>
              </a:rPr>
              <a:t>a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55" dirty="0">
                <a:latin typeface="Verdana"/>
                <a:cs typeface="Verdana"/>
              </a:rPr>
              <a:t> </a:t>
            </a:r>
            <a:r>
              <a:rPr sz="2300" i="1" spc="-204" dirty="0">
                <a:latin typeface="Verdana"/>
                <a:cs typeface="Verdana"/>
              </a:rPr>
              <a:t>o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r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305" dirty="0">
                <a:latin typeface="Verdana"/>
                <a:cs typeface="Verdana"/>
              </a:rPr>
              <a:t>s</a:t>
            </a:r>
            <a:r>
              <a:rPr sz="2300" i="1" dirty="0">
                <a:latin typeface="Verdana"/>
                <a:cs typeface="Verdana"/>
              </a:rPr>
              <a:t>	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h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r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04" dirty="0">
                <a:latin typeface="Verdana"/>
                <a:cs typeface="Verdana"/>
              </a:rPr>
              <a:t>o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54" dirty="0">
                <a:latin typeface="Verdana"/>
                <a:cs typeface="Verdana"/>
              </a:rPr>
              <a:t>u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g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20" dirty="0">
                <a:latin typeface="Verdana"/>
                <a:cs typeface="Verdana"/>
              </a:rPr>
              <a:t>h </a:t>
            </a:r>
            <a:r>
              <a:rPr sz="2300" i="1" spc="-380" dirty="0">
                <a:latin typeface="Verdana"/>
                <a:cs typeface="Verdana"/>
              </a:rPr>
              <a:t>S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04" dirty="0">
                <a:latin typeface="Verdana"/>
                <a:cs typeface="Verdana"/>
              </a:rPr>
              <a:t>o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00" dirty="0">
                <a:latin typeface="Verdana"/>
                <a:cs typeface="Verdana"/>
              </a:rPr>
              <a:t>c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80" dirty="0">
                <a:latin typeface="Verdana"/>
                <a:cs typeface="Verdana"/>
              </a:rPr>
              <a:t>a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50" dirty="0">
                <a:latin typeface="Verdana"/>
                <a:cs typeface="Verdana"/>
              </a:rPr>
              <a:t>l</a:t>
            </a:r>
            <a:r>
              <a:rPr sz="2300" i="1" dirty="0">
                <a:latin typeface="Verdana"/>
                <a:cs typeface="Verdana"/>
              </a:rPr>
              <a:t>	</a:t>
            </a:r>
            <a:r>
              <a:rPr sz="2300" i="1" spc="-805" dirty="0">
                <a:latin typeface="Verdana"/>
                <a:cs typeface="Verdana"/>
              </a:rPr>
              <a:t>+</a:t>
            </a:r>
            <a:r>
              <a:rPr sz="2300" i="1" dirty="0">
                <a:latin typeface="Verdana"/>
                <a:cs typeface="Verdana"/>
              </a:rPr>
              <a:t>	</a:t>
            </a:r>
            <a:r>
              <a:rPr sz="2300" i="1" spc="-300" dirty="0">
                <a:latin typeface="Verdana"/>
                <a:cs typeface="Verdana"/>
              </a:rPr>
              <a:t>D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g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80" dirty="0">
                <a:latin typeface="Verdana"/>
                <a:cs typeface="Verdana"/>
              </a:rPr>
              <a:t>a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50" dirty="0">
                <a:latin typeface="Verdana"/>
                <a:cs typeface="Verdana"/>
              </a:rPr>
              <a:t>l</a:t>
            </a:r>
            <a:r>
              <a:rPr sz="2300" i="1" dirty="0">
                <a:latin typeface="Verdana"/>
                <a:cs typeface="Verdana"/>
              </a:rPr>
              <a:t>	</a:t>
            </a:r>
            <a:r>
              <a:rPr sz="2300" i="1" spc="-180" dirty="0">
                <a:latin typeface="Verdana"/>
                <a:cs typeface="Verdana"/>
              </a:rPr>
              <a:t>M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80" dirty="0">
                <a:latin typeface="Verdana"/>
                <a:cs typeface="Verdana"/>
              </a:rPr>
              <a:t>a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235" dirty="0">
                <a:latin typeface="Verdana"/>
                <a:cs typeface="Verdana"/>
              </a:rPr>
              <a:t>r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85" dirty="0">
                <a:latin typeface="Verdana"/>
                <a:cs typeface="Verdana"/>
              </a:rPr>
              <a:t>k</a:t>
            </a:r>
            <a:r>
              <a:rPr sz="2300" i="1" spc="-459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e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155" dirty="0">
                <a:latin typeface="Verdana"/>
                <a:cs typeface="Verdana"/>
              </a:rPr>
              <a:t>t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40" dirty="0">
                <a:latin typeface="Verdana"/>
                <a:cs typeface="Verdana"/>
              </a:rPr>
              <a:t>i</a:t>
            </a:r>
            <a:r>
              <a:rPr sz="2300" i="1" spc="-425" dirty="0">
                <a:latin typeface="Verdana"/>
                <a:cs typeface="Verdana"/>
              </a:rPr>
              <a:t> </a:t>
            </a:r>
            <a:r>
              <a:rPr sz="2300" i="1" spc="-240" dirty="0">
                <a:latin typeface="Verdana"/>
                <a:cs typeface="Verdana"/>
              </a:rPr>
              <a:t>n</a:t>
            </a:r>
            <a:r>
              <a:rPr sz="2300" i="1" spc="-430" dirty="0">
                <a:latin typeface="Verdana"/>
                <a:cs typeface="Verdana"/>
              </a:rPr>
              <a:t> </a:t>
            </a:r>
            <a:r>
              <a:rPr sz="2300" i="1" spc="-50" dirty="0">
                <a:latin typeface="Verdana"/>
                <a:cs typeface="Verdana"/>
              </a:rPr>
              <a:t>g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" y="93"/>
            <a:ext cx="5813425" cy="7312659"/>
            <a:chOff x="1" y="93"/>
            <a:chExt cx="5813425" cy="731265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93"/>
              <a:ext cx="5813085" cy="73123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304" y="5927441"/>
              <a:ext cx="1286502" cy="82907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022528" y="5017337"/>
            <a:ext cx="4774565" cy="29209"/>
          </a:xfrm>
          <a:custGeom>
            <a:avLst/>
            <a:gdLst/>
            <a:ahLst/>
            <a:cxnLst/>
            <a:rect l="l" t="t" r="r" b="b"/>
            <a:pathLst>
              <a:path w="4774565" h="29210">
                <a:moveTo>
                  <a:pt x="4774349" y="25"/>
                </a:moveTo>
                <a:lnTo>
                  <a:pt x="4236250" y="25"/>
                </a:lnTo>
                <a:lnTo>
                  <a:pt x="3177121" y="0"/>
                </a:lnTo>
                <a:lnTo>
                  <a:pt x="2117979" y="0"/>
                </a:lnTo>
                <a:lnTo>
                  <a:pt x="1059129" y="0"/>
                </a:lnTo>
                <a:lnTo>
                  <a:pt x="1058849" y="0"/>
                </a:lnTo>
                <a:lnTo>
                  <a:pt x="0" y="0"/>
                </a:lnTo>
                <a:lnTo>
                  <a:pt x="0" y="28613"/>
                </a:lnTo>
                <a:lnTo>
                  <a:pt x="4774349" y="28613"/>
                </a:lnTo>
                <a:lnTo>
                  <a:pt x="4774349" y="25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8066" y="5714619"/>
            <a:ext cx="44335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5080" indent="-359410">
              <a:lnSpc>
                <a:spcPct val="100000"/>
              </a:lnSpc>
              <a:spcBef>
                <a:spcPts val="100"/>
              </a:spcBef>
            </a:pPr>
            <a:r>
              <a:rPr sz="2250" spc="220" dirty="0">
                <a:latin typeface="Calibri"/>
                <a:cs typeface="Calibri"/>
              </a:rPr>
              <a:t>Kassidy</a:t>
            </a:r>
            <a:r>
              <a:rPr sz="2250" spc="229" dirty="0">
                <a:latin typeface="Calibri"/>
                <a:cs typeface="Calibri"/>
              </a:rPr>
              <a:t> </a:t>
            </a:r>
            <a:r>
              <a:rPr sz="2250" spc="180" dirty="0">
                <a:latin typeface="Calibri"/>
                <a:cs typeface="Calibri"/>
              </a:rPr>
              <a:t>Krown,</a:t>
            </a:r>
            <a:r>
              <a:rPr sz="2250" spc="240" dirty="0">
                <a:latin typeface="Calibri"/>
                <a:cs typeface="Calibri"/>
              </a:rPr>
              <a:t> </a:t>
            </a:r>
            <a:r>
              <a:rPr sz="2250" spc="175" dirty="0">
                <a:latin typeface="Calibri"/>
                <a:cs typeface="Calibri"/>
              </a:rPr>
              <a:t>Digital</a:t>
            </a:r>
            <a:r>
              <a:rPr sz="2250" spc="245" dirty="0">
                <a:latin typeface="Calibri"/>
                <a:cs typeface="Calibri"/>
              </a:rPr>
              <a:t> </a:t>
            </a:r>
            <a:r>
              <a:rPr sz="2250" spc="170" dirty="0">
                <a:latin typeface="Calibri"/>
                <a:cs typeface="Calibri"/>
              </a:rPr>
              <a:t>Mktg</a:t>
            </a:r>
            <a:r>
              <a:rPr sz="2250" spc="240" dirty="0">
                <a:latin typeface="Calibri"/>
                <a:cs typeface="Calibri"/>
              </a:rPr>
              <a:t> </a:t>
            </a:r>
            <a:r>
              <a:rPr sz="2250" spc="165" dirty="0">
                <a:latin typeface="Calibri"/>
                <a:cs typeface="Calibri"/>
              </a:rPr>
              <a:t>Dir </a:t>
            </a:r>
            <a:r>
              <a:rPr sz="2250" spc="160" dirty="0">
                <a:latin typeface="Calibri"/>
                <a:cs typeface="Calibri"/>
              </a:rPr>
              <a:t>Agile</a:t>
            </a:r>
            <a:r>
              <a:rPr sz="2250" spc="240" dirty="0">
                <a:latin typeface="Calibri"/>
                <a:cs typeface="Calibri"/>
              </a:rPr>
              <a:t> </a:t>
            </a:r>
            <a:r>
              <a:rPr sz="2250" spc="204" dirty="0">
                <a:latin typeface="Calibri"/>
                <a:cs typeface="Calibri"/>
              </a:rPr>
              <a:t>Education</a:t>
            </a:r>
            <a:r>
              <a:rPr sz="2250" spc="240" dirty="0">
                <a:latin typeface="Calibri"/>
                <a:cs typeface="Calibri"/>
              </a:rPr>
              <a:t> </a:t>
            </a:r>
            <a:r>
              <a:rPr sz="2250" spc="175" dirty="0">
                <a:latin typeface="Calibri"/>
                <a:cs typeface="Calibri"/>
              </a:rPr>
              <a:t>Marketing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1" y="0"/>
            <a:ext cx="13013055" cy="7312659"/>
            <a:chOff x="4691" y="0"/>
            <a:chExt cx="13013055" cy="7312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1" y="0"/>
              <a:ext cx="13012809" cy="7312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838" y="581308"/>
              <a:ext cx="1286502" cy="8290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2065" y="1753463"/>
              <a:ext cx="10860405" cy="3326129"/>
            </a:xfrm>
            <a:custGeom>
              <a:avLst/>
              <a:gdLst/>
              <a:ahLst/>
              <a:cxnLst/>
              <a:rect l="l" t="t" r="r" b="b"/>
              <a:pathLst>
                <a:path w="10860405" h="3326129">
                  <a:moveTo>
                    <a:pt x="10860024" y="0"/>
                  </a:moveTo>
                  <a:lnTo>
                    <a:pt x="10860024" y="0"/>
                  </a:lnTo>
                  <a:lnTo>
                    <a:pt x="130035" y="0"/>
                  </a:lnTo>
                  <a:lnTo>
                    <a:pt x="130035" y="495"/>
                  </a:lnTo>
                  <a:lnTo>
                    <a:pt x="91135" y="6807"/>
                  </a:lnTo>
                  <a:lnTo>
                    <a:pt x="54610" y="25755"/>
                  </a:lnTo>
                  <a:lnTo>
                    <a:pt x="25768" y="54597"/>
                  </a:lnTo>
                  <a:lnTo>
                    <a:pt x="6819" y="91097"/>
                  </a:lnTo>
                  <a:lnTo>
                    <a:pt x="0" y="133032"/>
                  </a:lnTo>
                  <a:lnTo>
                    <a:pt x="0" y="3325850"/>
                  </a:lnTo>
                  <a:lnTo>
                    <a:pt x="130035" y="3325850"/>
                  </a:lnTo>
                  <a:lnTo>
                    <a:pt x="199605" y="3325850"/>
                  </a:lnTo>
                  <a:lnTo>
                    <a:pt x="10660431" y="3325850"/>
                  </a:lnTo>
                  <a:lnTo>
                    <a:pt x="10687037" y="3325850"/>
                  </a:lnTo>
                  <a:lnTo>
                    <a:pt x="10726953" y="3325850"/>
                  </a:lnTo>
                  <a:lnTo>
                    <a:pt x="10768902" y="3319030"/>
                  </a:lnTo>
                  <a:lnTo>
                    <a:pt x="10805414" y="3300095"/>
                  </a:lnTo>
                  <a:lnTo>
                    <a:pt x="10834268" y="3271253"/>
                  </a:lnTo>
                  <a:lnTo>
                    <a:pt x="10853217" y="3234740"/>
                  </a:lnTo>
                  <a:lnTo>
                    <a:pt x="10860024" y="3192805"/>
                  </a:lnTo>
                  <a:lnTo>
                    <a:pt x="10860024" y="0"/>
                  </a:lnTo>
                  <a:close/>
                </a:path>
              </a:pathLst>
            </a:custGeom>
            <a:solidFill>
              <a:srgbClr val="F5F5F5">
                <a:alpha val="823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015" y="2170175"/>
              <a:ext cx="9957815" cy="23621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3311" y="4437645"/>
            <a:ext cx="41611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5C647B"/>
                </a:solidFill>
                <a:latin typeface="Verdana"/>
                <a:cs typeface="Verdana"/>
              </a:rPr>
              <a:t>-</a:t>
            </a:r>
            <a:r>
              <a:rPr sz="1800" spc="-135" dirty="0">
                <a:solidFill>
                  <a:srgbClr val="5C647B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5C647B"/>
                </a:solidFill>
                <a:latin typeface="Verdana"/>
                <a:cs typeface="Verdana"/>
              </a:rPr>
              <a:t>BRIAN</a:t>
            </a:r>
            <a:r>
              <a:rPr sz="1800" spc="15" dirty="0">
                <a:solidFill>
                  <a:srgbClr val="5C647B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5C647B"/>
                </a:solidFill>
                <a:latin typeface="Verdana"/>
                <a:cs typeface="Verdana"/>
              </a:rPr>
              <a:t>CHESKY,</a:t>
            </a:r>
            <a:r>
              <a:rPr sz="1800" spc="-190" dirty="0">
                <a:solidFill>
                  <a:srgbClr val="5C647B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5C647B"/>
                </a:solidFill>
                <a:latin typeface="Verdana"/>
                <a:cs typeface="Verdana"/>
              </a:rPr>
              <a:t>AIRBNB</a:t>
            </a:r>
            <a:r>
              <a:rPr sz="1800" spc="20" dirty="0">
                <a:solidFill>
                  <a:srgbClr val="5C647B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5C647B"/>
                </a:solidFill>
                <a:latin typeface="Verdana"/>
                <a:cs typeface="Verdana"/>
              </a:rPr>
              <a:t>CO-</a:t>
            </a:r>
            <a:r>
              <a:rPr sz="1800" spc="-75" dirty="0">
                <a:solidFill>
                  <a:srgbClr val="5C647B"/>
                </a:solidFill>
                <a:latin typeface="Verdana"/>
                <a:cs typeface="Verdana"/>
              </a:rPr>
              <a:t>FOUNDER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5640" y="0"/>
            <a:ext cx="3811859" cy="7312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786" rIns="0" bIns="0" rtlCol="0">
            <a:spAutoFit/>
          </a:bodyPr>
          <a:lstStyle/>
          <a:p>
            <a:pPr marL="2052955">
              <a:lnSpc>
                <a:spcPct val="100000"/>
              </a:lnSpc>
              <a:spcBef>
                <a:spcPts val="105"/>
              </a:spcBef>
            </a:pPr>
            <a:r>
              <a:rPr spc="265" dirty="0">
                <a:solidFill>
                  <a:srgbClr val="179ED0"/>
                </a:solidFill>
                <a:latin typeface="Verdana"/>
                <a:cs typeface="Verdana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1308" y="2535527"/>
            <a:ext cx="3604895" cy="65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1650" spc="160" dirty="0">
                <a:solidFill>
                  <a:srgbClr val="17818B"/>
                </a:solidFill>
                <a:latin typeface="Calibri"/>
                <a:cs typeface="Calibri"/>
              </a:rPr>
              <a:t>The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75" dirty="0">
                <a:solidFill>
                  <a:srgbClr val="17818B"/>
                </a:solidFill>
                <a:latin typeface="Calibri"/>
                <a:cs typeface="Calibri"/>
              </a:rPr>
              <a:t>Importance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25" dirty="0">
                <a:solidFill>
                  <a:srgbClr val="17818B"/>
                </a:solidFill>
                <a:latin typeface="Calibri"/>
                <a:cs typeface="Calibri"/>
              </a:rPr>
              <a:t>of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50" dirty="0">
                <a:solidFill>
                  <a:srgbClr val="17818B"/>
                </a:solidFill>
                <a:latin typeface="Calibri"/>
                <a:cs typeface="Calibri"/>
              </a:rPr>
              <a:t>Social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14" dirty="0">
                <a:solidFill>
                  <a:srgbClr val="17818B"/>
                </a:solidFill>
                <a:latin typeface="Calibri"/>
                <a:cs typeface="Calibri"/>
              </a:rPr>
              <a:t>+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35" dirty="0">
                <a:solidFill>
                  <a:srgbClr val="17818B"/>
                </a:solidFill>
                <a:latin typeface="Calibri"/>
                <a:cs typeface="Calibri"/>
              </a:rPr>
              <a:t>Digital </a:t>
            </a:r>
            <a:r>
              <a:rPr sz="1650" spc="145" dirty="0">
                <a:solidFill>
                  <a:srgbClr val="17818B"/>
                </a:solidFill>
                <a:latin typeface="Calibri"/>
                <a:cs typeface="Calibri"/>
              </a:rPr>
              <a:t>Advertising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3866" y="2477708"/>
            <a:ext cx="762371" cy="4834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66216" y="2675994"/>
            <a:ext cx="13779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-315" dirty="0">
                <a:solidFill>
                  <a:srgbClr val="E8E8E8"/>
                </a:solidFill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7925" y="3943437"/>
            <a:ext cx="19431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30" dirty="0">
                <a:solidFill>
                  <a:srgbClr val="E8E8E8"/>
                </a:solidFill>
                <a:latin typeface="Arial"/>
                <a:cs typeface="Arial"/>
              </a:rPr>
              <a:t>2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8097" y="5201351"/>
            <a:ext cx="19494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35" dirty="0">
                <a:solidFill>
                  <a:srgbClr val="E8E8E8"/>
                </a:solidFill>
                <a:latin typeface="Arial"/>
                <a:cs typeface="Arial"/>
              </a:rPr>
              <a:t>3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0838" y="3802971"/>
            <a:ext cx="4447540" cy="65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1650" spc="180" dirty="0">
                <a:solidFill>
                  <a:srgbClr val="17818B"/>
                </a:solidFill>
                <a:latin typeface="Calibri"/>
                <a:cs typeface="Calibri"/>
              </a:rPr>
              <a:t>Understanding</a:t>
            </a:r>
            <a:r>
              <a:rPr sz="1650" spc="215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50" dirty="0">
                <a:solidFill>
                  <a:srgbClr val="17818B"/>
                </a:solidFill>
                <a:latin typeface="Calibri"/>
                <a:cs typeface="Calibri"/>
              </a:rPr>
              <a:t>Which</a:t>
            </a:r>
            <a:r>
              <a:rPr sz="1650" spc="22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70" dirty="0">
                <a:solidFill>
                  <a:srgbClr val="17818B"/>
                </a:solidFill>
                <a:latin typeface="Calibri"/>
                <a:cs typeface="Calibri"/>
              </a:rPr>
              <a:t>Platforms</a:t>
            </a:r>
            <a:r>
              <a:rPr sz="1650" spc="22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30" dirty="0">
                <a:solidFill>
                  <a:srgbClr val="17818B"/>
                </a:solidFill>
                <a:latin typeface="Calibri"/>
                <a:cs typeface="Calibri"/>
              </a:rPr>
              <a:t>Are</a:t>
            </a:r>
            <a:r>
              <a:rPr sz="1650" spc="215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25" dirty="0">
                <a:solidFill>
                  <a:srgbClr val="17818B"/>
                </a:solidFill>
                <a:latin typeface="Calibri"/>
                <a:cs typeface="Calibri"/>
              </a:rPr>
              <a:t>Right </a:t>
            </a:r>
            <a:r>
              <a:rPr sz="1650" spc="140" dirty="0">
                <a:solidFill>
                  <a:srgbClr val="17818B"/>
                </a:solidFill>
                <a:latin typeface="Calibri"/>
                <a:cs typeface="Calibri"/>
              </a:rPr>
              <a:t>for</a:t>
            </a:r>
            <a:r>
              <a:rPr sz="1650" spc="215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50" dirty="0">
                <a:solidFill>
                  <a:srgbClr val="17818B"/>
                </a:solidFill>
                <a:latin typeface="Calibri"/>
                <a:cs typeface="Calibri"/>
              </a:rPr>
              <a:t>Your</a:t>
            </a:r>
            <a:r>
              <a:rPr sz="1650" spc="215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85" dirty="0">
                <a:solidFill>
                  <a:srgbClr val="17818B"/>
                </a:solidFill>
                <a:latin typeface="Calibri"/>
                <a:cs typeface="Calibri"/>
              </a:rPr>
              <a:t>Business</a:t>
            </a:r>
            <a:r>
              <a:rPr sz="1650" spc="22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40" dirty="0">
                <a:solidFill>
                  <a:srgbClr val="17818B"/>
                </a:solidFill>
                <a:latin typeface="Calibri"/>
                <a:cs typeface="Calibri"/>
              </a:rPr>
              <a:t>Strategy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0838" y="5123780"/>
            <a:ext cx="42621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150" dirty="0">
                <a:solidFill>
                  <a:srgbClr val="17818B"/>
                </a:solidFill>
                <a:latin typeface="Calibri"/>
                <a:cs typeface="Calibri"/>
              </a:rPr>
              <a:t>Social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14" dirty="0">
                <a:solidFill>
                  <a:srgbClr val="17818B"/>
                </a:solidFill>
                <a:latin typeface="Calibri"/>
                <a:cs typeface="Calibri"/>
              </a:rPr>
              <a:t>+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45" dirty="0">
                <a:solidFill>
                  <a:srgbClr val="17818B"/>
                </a:solidFill>
                <a:latin typeface="Calibri"/>
                <a:cs typeface="Calibri"/>
              </a:rPr>
              <a:t>Digital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55" dirty="0">
                <a:solidFill>
                  <a:srgbClr val="17818B"/>
                </a:solidFill>
                <a:latin typeface="Calibri"/>
                <a:cs typeface="Calibri"/>
              </a:rPr>
              <a:t>Marketing</a:t>
            </a:r>
            <a:r>
              <a:rPr sz="1650" spc="215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60" dirty="0">
                <a:solidFill>
                  <a:srgbClr val="17818B"/>
                </a:solidFill>
                <a:latin typeface="Calibri"/>
                <a:cs typeface="Calibri"/>
              </a:rPr>
              <a:t>Best</a:t>
            </a:r>
            <a:r>
              <a:rPr sz="1650" spc="210" dirty="0">
                <a:solidFill>
                  <a:srgbClr val="17818B"/>
                </a:solidFill>
                <a:latin typeface="Calibri"/>
                <a:cs typeface="Calibri"/>
              </a:rPr>
              <a:t> </a:t>
            </a:r>
            <a:r>
              <a:rPr sz="1650" spc="140" dirty="0">
                <a:solidFill>
                  <a:srgbClr val="17818B"/>
                </a:solidFill>
                <a:latin typeface="Calibri"/>
                <a:cs typeface="Calibri"/>
              </a:rPr>
              <a:t>Practices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8117" y="2767385"/>
            <a:ext cx="1268730" cy="276225"/>
          </a:xfrm>
          <a:custGeom>
            <a:avLst/>
            <a:gdLst/>
            <a:ahLst/>
            <a:cxnLst/>
            <a:rect l="l" t="t" r="r" b="b"/>
            <a:pathLst>
              <a:path w="1268730" h="276225">
                <a:moveTo>
                  <a:pt x="36154" y="215394"/>
                </a:moveTo>
                <a:lnTo>
                  <a:pt x="0" y="215394"/>
                </a:lnTo>
                <a:lnTo>
                  <a:pt x="80127" y="279"/>
                </a:lnTo>
                <a:lnTo>
                  <a:pt x="99251" y="279"/>
                </a:lnTo>
                <a:lnTo>
                  <a:pt x="115075" y="42576"/>
                </a:lnTo>
                <a:lnTo>
                  <a:pt x="88851" y="42576"/>
                </a:lnTo>
                <a:lnTo>
                  <a:pt x="88989" y="45180"/>
                </a:lnTo>
                <a:lnTo>
                  <a:pt x="87386" y="74752"/>
                </a:lnTo>
                <a:lnTo>
                  <a:pt x="68122" y="127449"/>
                </a:lnTo>
                <a:lnTo>
                  <a:pt x="146827" y="127449"/>
                </a:lnTo>
                <a:lnTo>
                  <a:pt x="158969" y="159905"/>
                </a:lnTo>
                <a:lnTo>
                  <a:pt x="56116" y="159905"/>
                </a:lnTo>
                <a:lnTo>
                  <a:pt x="36154" y="215394"/>
                </a:lnTo>
                <a:close/>
              </a:path>
              <a:path w="1268730" h="276225">
                <a:moveTo>
                  <a:pt x="88989" y="45180"/>
                </a:moveTo>
                <a:lnTo>
                  <a:pt x="88851" y="42576"/>
                </a:lnTo>
                <a:lnTo>
                  <a:pt x="89131" y="42576"/>
                </a:lnTo>
                <a:lnTo>
                  <a:pt x="88989" y="45180"/>
                </a:lnTo>
                <a:close/>
              </a:path>
              <a:path w="1268730" h="276225">
                <a:moveTo>
                  <a:pt x="146827" y="127449"/>
                </a:moveTo>
                <a:lnTo>
                  <a:pt x="110070" y="127449"/>
                </a:lnTo>
                <a:lnTo>
                  <a:pt x="90527" y="74194"/>
                </a:lnTo>
                <a:lnTo>
                  <a:pt x="88989" y="45180"/>
                </a:lnTo>
                <a:lnTo>
                  <a:pt x="89131" y="42576"/>
                </a:lnTo>
                <a:lnTo>
                  <a:pt x="115075" y="42576"/>
                </a:lnTo>
                <a:lnTo>
                  <a:pt x="146827" y="127449"/>
                </a:lnTo>
                <a:close/>
              </a:path>
              <a:path w="1268730" h="276225">
                <a:moveTo>
                  <a:pt x="179727" y="215394"/>
                </a:moveTo>
                <a:lnTo>
                  <a:pt x="142176" y="215394"/>
                </a:lnTo>
                <a:lnTo>
                  <a:pt x="121586" y="159905"/>
                </a:lnTo>
                <a:lnTo>
                  <a:pt x="158969" y="159905"/>
                </a:lnTo>
                <a:lnTo>
                  <a:pt x="179727" y="215394"/>
                </a:lnTo>
                <a:close/>
              </a:path>
              <a:path w="1268730" h="276225">
                <a:moveTo>
                  <a:pt x="258876" y="218535"/>
                </a:moveTo>
                <a:lnTo>
                  <a:pt x="220557" y="207306"/>
                </a:lnTo>
                <a:lnTo>
                  <a:pt x="200665" y="173550"/>
                </a:lnTo>
                <a:lnTo>
                  <a:pt x="196896" y="138547"/>
                </a:lnTo>
                <a:lnTo>
                  <a:pt x="198087" y="120238"/>
                </a:lnTo>
                <a:lnTo>
                  <a:pt x="215951" y="78870"/>
                </a:lnTo>
                <a:lnTo>
                  <a:pt x="254492" y="59305"/>
                </a:lnTo>
                <a:lnTo>
                  <a:pt x="271719" y="58001"/>
                </a:lnTo>
                <a:lnTo>
                  <a:pt x="279863" y="58171"/>
                </a:lnTo>
                <a:lnTo>
                  <a:pt x="319608" y="66036"/>
                </a:lnTo>
                <a:lnTo>
                  <a:pt x="326230" y="68401"/>
                </a:lnTo>
                <a:lnTo>
                  <a:pt x="326230" y="89898"/>
                </a:lnTo>
                <a:lnTo>
                  <a:pt x="268298" y="89898"/>
                </a:lnTo>
                <a:lnTo>
                  <a:pt x="260372" y="90605"/>
                </a:lnTo>
                <a:lnTo>
                  <a:pt x="233086" y="126267"/>
                </a:lnTo>
                <a:lnTo>
                  <a:pt x="232492" y="138268"/>
                </a:lnTo>
                <a:lnTo>
                  <a:pt x="232492" y="145899"/>
                </a:lnTo>
                <a:lnTo>
                  <a:pt x="252641" y="185567"/>
                </a:lnTo>
                <a:lnTo>
                  <a:pt x="257271" y="186637"/>
                </a:lnTo>
                <a:lnTo>
                  <a:pt x="326230" y="186637"/>
                </a:lnTo>
                <a:lnTo>
                  <a:pt x="326230" y="196618"/>
                </a:lnTo>
                <a:lnTo>
                  <a:pt x="296566" y="196618"/>
                </a:lnTo>
                <a:lnTo>
                  <a:pt x="291820" y="209182"/>
                </a:lnTo>
                <a:lnTo>
                  <a:pt x="291820" y="209649"/>
                </a:lnTo>
                <a:lnTo>
                  <a:pt x="291494" y="210043"/>
                </a:lnTo>
                <a:lnTo>
                  <a:pt x="284701" y="213439"/>
                </a:lnTo>
                <a:lnTo>
                  <a:pt x="279265" y="215669"/>
                </a:lnTo>
                <a:lnTo>
                  <a:pt x="273149" y="217261"/>
                </a:lnTo>
                <a:lnTo>
                  <a:pt x="266353" y="218216"/>
                </a:lnTo>
                <a:lnTo>
                  <a:pt x="258876" y="218535"/>
                </a:lnTo>
                <a:close/>
              </a:path>
              <a:path w="1268730" h="276225">
                <a:moveTo>
                  <a:pt x="326230" y="186637"/>
                </a:moveTo>
                <a:lnTo>
                  <a:pt x="271090" y="186637"/>
                </a:lnTo>
                <a:lnTo>
                  <a:pt x="277442" y="184683"/>
                </a:lnTo>
                <a:lnTo>
                  <a:pt x="281909" y="180774"/>
                </a:lnTo>
                <a:lnTo>
                  <a:pt x="286376" y="176819"/>
                </a:lnTo>
                <a:lnTo>
                  <a:pt x="289563" y="170537"/>
                </a:lnTo>
                <a:lnTo>
                  <a:pt x="291471" y="161929"/>
                </a:lnTo>
                <a:lnTo>
                  <a:pt x="291471" y="93179"/>
                </a:lnTo>
                <a:lnTo>
                  <a:pt x="286958" y="90992"/>
                </a:lnTo>
                <a:lnTo>
                  <a:pt x="279233" y="89898"/>
                </a:lnTo>
                <a:lnTo>
                  <a:pt x="326230" y="89898"/>
                </a:lnTo>
                <a:lnTo>
                  <a:pt x="326230" y="186637"/>
                </a:lnTo>
                <a:close/>
              </a:path>
              <a:path w="1268730" h="276225">
                <a:moveTo>
                  <a:pt x="291820" y="209649"/>
                </a:moveTo>
                <a:lnTo>
                  <a:pt x="291820" y="209182"/>
                </a:lnTo>
                <a:lnTo>
                  <a:pt x="296566" y="196618"/>
                </a:lnTo>
                <a:lnTo>
                  <a:pt x="297753" y="197665"/>
                </a:lnTo>
                <a:lnTo>
                  <a:pt x="295845" y="204785"/>
                </a:lnTo>
                <a:lnTo>
                  <a:pt x="291820" y="209649"/>
                </a:lnTo>
                <a:close/>
              </a:path>
              <a:path w="1268730" h="276225">
                <a:moveTo>
                  <a:pt x="321260" y="244150"/>
                </a:moveTo>
                <a:lnTo>
                  <a:pt x="265414" y="244150"/>
                </a:lnTo>
                <a:lnTo>
                  <a:pt x="271253" y="243545"/>
                </a:lnTo>
                <a:lnTo>
                  <a:pt x="279768" y="241126"/>
                </a:lnTo>
                <a:lnTo>
                  <a:pt x="283049" y="239241"/>
                </a:lnTo>
                <a:lnTo>
                  <a:pt x="285329" y="236682"/>
                </a:lnTo>
                <a:lnTo>
                  <a:pt x="287656" y="234169"/>
                </a:lnTo>
                <a:lnTo>
                  <a:pt x="289307" y="230656"/>
                </a:lnTo>
                <a:lnTo>
                  <a:pt x="290285" y="226143"/>
                </a:lnTo>
                <a:lnTo>
                  <a:pt x="291308" y="221676"/>
                </a:lnTo>
                <a:lnTo>
                  <a:pt x="291706" y="217287"/>
                </a:lnTo>
                <a:lnTo>
                  <a:pt x="291820" y="209649"/>
                </a:lnTo>
                <a:lnTo>
                  <a:pt x="295845" y="204785"/>
                </a:lnTo>
                <a:lnTo>
                  <a:pt x="297753" y="197665"/>
                </a:lnTo>
                <a:lnTo>
                  <a:pt x="296566" y="196618"/>
                </a:lnTo>
                <a:lnTo>
                  <a:pt x="326230" y="196618"/>
                </a:lnTo>
                <a:lnTo>
                  <a:pt x="326138" y="217287"/>
                </a:lnTo>
                <a:lnTo>
                  <a:pt x="325192" y="230256"/>
                </a:lnTo>
                <a:lnTo>
                  <a:pt x="322077" y="242527"/>
                </a:lnTo>
                <a:lnTo>
                  <a:pt x="321260" y="244150"/>
                </a:lnTo>
                <a:close/>
              </a:path>
              <a:path w="1268730" h="276225">
                <a:moveTo>
                  <a:pt x="262017" y="275978"/>
                </a:moveTo>
                <a:lnTo>
                  <a:pt x="217835" y="269487"/>
                </a:lnTo>
                <a:lnTo>
                  <a:pt x="209320" y="265578"/>
                </a:lnTo>
                <a:lnTo>
                  <a:pt x="218742" y="235077"/>
                </a:lnTo>
                <a:lnTo>
                  <a:pt x="226932" y="238241"/>
                </a:lnTo>
                <a:lnTo>
                  <a:pt x="233516" y="240544"/>
                </a:lnTo>
                <a:lnTo>
                  <a:pt x="243474" y="243429"/>
                </a:lnTo>
                <a:lnTo>
                  <a:pt x="249965" y="244150"/>
                </a:lnTo>
                <a:lnTo>
                  <a:pt x="321260" y="244150"/>
                </a:lnTo>
                <a:lnTo>
                  <a:pt x="316886" y="252836"/>
                </a:lnTo>
                <a:lnTo>
                  <a:pt x="309618" y="261181"/>
                </a:lnTo>
                <a:lnTo>
                  <a:pt x="300440" y="267654"/>
                </a:lnTo>
                <a:lnTo>
                  <a:pt x="289447" y="272279"/>
                </a:lnTo>
                <a:lnTo>
                  <a:pt x="276639" y="275053"/>
                </a:lnTo>
                <a:lnTo>
                  <a:pt x="262017" y="275978"/>
                </a:lnTo>
                <a:close/>
              </a:path>
              <a:path w="1268730" h="276225">
                <a:moveTo>
                  <a:pt x="438577" y="218814"/>
                </a:moveTo>
                <a:lnTo>
                  <a:pt x="401388" y="209775"/>
                </a:lnTo>
                <a:lnTo>
                  <a:pt x="375659" y="177751"/>
                </a:lnTo>
                <a:lnTo>
                  <a:pt x="369478" y="137989"/>
                </a:lnTo>
                <a:lnTo>
                  <a:pt x="370594" y="119728"/>
                </a:lnTo>
                <a:lnTo>
                  <a:pt x="387346" y="78242"/>
                </a:lnTo>
                <a:lnTo>
                  <a:pt x="422733" y="58481"/>
                </a:lnTo>
                <a:lnTo>
                  <a:pt x="438298" y="57163"/>
                </a:lnTo>
                <a:lnTo>
                  <a:pt x="445184" y="57163"/>
                </a:lnTo>
                <a:lnTo>
                  <a:pt x="452187" y="57954"/>
                </a:lnTo>
                <a:lnTo>
                  <a:pt x="466473" y="61072"/>
                </a:lnTo>
                <a:lnTo>
                  <a:pt x="472987" y="64143"/>
                </a:lnTo>
                <a:lnTo>
                  <a:pt x="478850" y="68750"/>
                </a:lnTo>
                <a:lnTo>
                  <a:pt x="484759" y="73310"/>
                </a:lnTo>
                <a:lnTo>
                  <a:pt x="489506" y="79685"/>
                </a:lnTo>
                <a:lnTo>
                  <a:pt x="493089" y="87874"/>
                </a:lnTo>
                <a:lnTo>
                  <a:pt x="493518" y="89061"/>
                </a:lnTo>
                <a:lnTo>
                  <a:pt x="428805" y="89061"/>
                </a:lnTo>
                <a:lnTo>
                  <a:pt x="421104" y="91527"/>
                </a:lnTo>
                <a:lnTo>
                  <a:pt x="409890" y="101345"/>
                </a:lnTo>
                <a:lnTo>
                  <a:pt x="406703" y="107976"/>
                </a:lnTo>
                <a:lnTo>
                  <a:pt x="405912" y="116351"/>
                </a:lnTo>
                <a:lnTo>
                  <a:pt x="498419" y="116351"/>
                </a:lnTo>
                <a:lnTo>
                  <a:pt x="498524" y="119728"/>
                </a:lnTo>
                <a:lnTo>
                  <a:pt x="498371" y="124788"/>
                </a:lnTo>
                <a:lnTo>
                  <a:pt x="497887" y="131044"/>
                </a:lnTo>
                <a:lnTo>
                  <a:pt x="497080" y="138189"/>
                </a:lnTo>
                <a:lnTo>
                  <a:pt x="495950" y="146225"/>
                </a:lnTo>
                <a:lnTo>
                  <a:pt x="405074" y="146225"/>
                </a:lnTo>
                <a:lnTo>
                  <a:pt x="405074" y="150133"/>
                </a:lnTo>
                <a:lnTo>
                  <a:pt x="426223" y="183915"/>
                </a:lnTo>
                <a:lnTo>
                  <a:pt x="437553" y="186916"/>
                </a:lnTo>
                <a:lnTo>
                  <a:pt x="488656" y="186916"/>
                </a:lnTo>
                <a:lnTo>
                  <a:pt x="495183" y="199620"/>
                </a:lnTo>
                <a:lnTo>
                  <a:pt x="460956" y="216380"/>
                </a:lnTo>
                <a:lnTo>
                  <a:pt x="446228" y="218543"/>
                </a:lnTo>
                <a:lnTo>
                  <a:pt x="438577" y="218814"/>
                </a:lnTo>
                <a:close/>
              </a:path>
              <a:path w="1268730" h="276225">
                <a:moveTo>
                  <a:pt x="498419" y="116351"/>
                </a:moveTo>
                <a:lnTo>
                  <a:pt x="464402" y="116351"/>
                </a:lnTo>
                <a:lnTo>
                  <a:pt x="464402" y="107371"/>
                </a:lnTo>
                <a:lnTo>
                  <a:pt x="462192" y="100577"/>
                </a:lnTo>
                <a:lnTo>
                  <a:pt x="457771" y="95971"/>
                </a:lnTo>
                <a:lnTo>
                  <a:pt x="453397" y="91364"/>
                </a:lnTo>
                <a:lnTo>
                  <a:pt x="446999" y="89061"/>
                </a:lnTo>
                <a:lnTo>
                  <a:pt x="493518" y="89061"/>
                </a:lnTo>
                <a:lnTo>
                  <a:pt x="495470" y="94453"/>
                </a:lnTo>
                <a:lnTo>
                  <a:pt x="497172" y="101903"/>
                </a:lnTo>
                <a:lnTo>
                  <a:pt x="498193" y="110227"/>
                </a:lnTo>
                <a:lnTo>
                  <a:pt x="498419" y="116351"/>
                </a:lnTo>
                <a:close/>
              </a:path>
              <a:path w="1268730" h="276225">
                <a:moveTo>
                  <a:pt x="488656" y="186916"/>
                </a:moveTo>
                <a:lnTo>
                  <a:pt x="450954" y="186916"/>
                </a:lnTo>
                <a:lnTo>
                  <a:pt x="456748" y="185916"/>
                </a:lnTo>
                <a:lnTo>
                  <a:pt x="468287" y="181868"/>
                </a:lnTo>
                <a:lnTo>
                  <a:pt x="474406" y="177820"/>
                </a:lnTo>
                <a:lnTo>
                  <a:pt x="480874" y="171770"/>
                </a:lnTo>
                <a:lnTo>
                  <a:pt x="488656" y="186916"/>
                </a:lnTo>
                <a:close/>
              </a:path>
              <a:path w="1268730" h="276225">
                <a:moveTo>
                  <a:pt x="662208" y="82430"/>
                </a:moveTo>
                <a:lnTo>
                  <a:pt x="569156" y="82430"/>
                </a:lnTo>
                <a:lnTo>
                  <a:pt x="569024" y="78662"/>
                </a:lnTo>
                <a:lnTo>
                  <a:pt x="606746" y="57569"/>
                </a:lnTo>
                <a:lnTo>
                  <a:pt x="615152" y="57163"/>
                </a:lnTo>
                <a:lnTo>
                  <a:pt x="623575" y="57163"/>
                </a:lnTo>
                <a:lnTo>
                  <a:pt x="659427" y="76753"/>
                </a:lnTo>
                <a:lnTo>
                  <a:pt x="662208" y="82430"/>
                </a:lnTo>
                <a:close/>
              </a:path>
              <a:path w="1268730" h="276225">
                <a:moveTo>
                  <a:pt x="576485" y="215394"/>
                </a:moveTo>
                <a:lnTo>
                  <a:pt x="541726" y="215394"/>
                </a:lnTo>
                <a:lnTo>
                  <a:pt x="541726" y="60584"/>
                </a:lnTo>
                <a:lnTo>
                  <a:pt x="568388" y="60584"/>
                </a:lnTo>
                <a:lnTo>
                  <a:pt x="569024" y="78662"/>
                </a:lnTo>
                <a:lnTo>
                  <a:pt x="567969" y="81592"/>
                </a:lnTo>
                <a:lnTo>
                  <a:pt x="569156" y="82430"/>
                </a:lnTo>
                <a:lnTo>
                  <a:pt x="662208" y="82430"/>
                </a:lnTo>
                <a:lnTo>
                  <a:pt x="662801" y="83640"/>
                </a:lnTo>
                <a:lnTo>
                  <a:pt x="664208" y="89061"/>
                </a:lnTo>
                <a:lnTo>
                  <a:pt x="600728" y="89061"/>
                </a:lnTo>
                <a:lnTo>
                  <a:pt x="593585" y="91364"/>
                </a:lnTo>
                <a:lnTo>
                  <a:pt x="582417" y="100577"/>
                </a:lnTo>
                <a:lnTo>
                  <a:pt x="578579" y="106115"/>
                </a:lnTo>
                <a:lnTo>
                  <a:pt x="576485" y="112582"/>
                </a:lnTo>
                <a:lnTo>
                  <a:pt x="576485" y="215394"/>
                </a:lnTo>
                <a:close/>
              </a:path>
              <a:path w="1268730" h="276225">
                <a:moveTo>
                  <a:pt x="569156" y="82430"/>
                </a:moveTo>
                <a:lnTo>
                  <a:pt x="567969" y="81592"/>
                </a:lnTo>
                <a:lnTo>
                  <a:pt x="569024" y="78662"/>
                </a:lnTo>
                <a:lnTo>
                  <a:pt x="569156" y="82430"/>
                </a:lnTo>
                <a:close/>
              </a:path>
              <a:path w="1268730" h="276225">
                <a:moveTo>
                  <a:pt x="668268" y="215394"/>
                </a:moveTo>
                <a:lnTo>
                  <a:pt x="633509" y="215394"/>
                </a:lnTo>
                <a:lnTo>
                  <a:pt x="633509" y="128008"/>
                </a:lnTo>
                <a:lnTo>
                  <a:pt x="633186" y="118371"/>
                </a:lnTo>
                <a:lnTo>
                  <a:pt x="618596" y="89061"/>
                </a:lnTo>
                <a:lnTo>
                  <a:pt x="664208" y="89061"/>
                </a:lnTo>
                <a:lnTo>
                  <a:pt x="668158" y="118371"/>
                </a:lnTo>
                <a:lnTo>
                  <a:pt x="668268" y="215394"/>
                </a:lnTo>
                <a:close/>
              </a:path>
              <a:path w="1268730" h="276225">
                <a:moveTo>
                  <a:pt x="838823" y="61212"/>
                </a:moveTo>
                <a:lnTo>
                  <a:pt x="804692" y="61212"/>
                </a:lnTo>
                <a:lnTo>
                  <a:pt x="804134" y="3420"/>
                </a:lnTo>
                <a:lnTo>
                  <a:pt x="838823" y="3420"/>
                </a:lnTo>
                <a:lnTo>
                  <a:pt x="838823" y="61212"/>
                </a:lnTo>
                <a:close/>
              </a:path>
              <a:path w="1268730" h="276225">
                <a:moveTo>
                  <a:pt x="771469" y="218814"/>
                </a:moveTo>
                <a:lnTo>
                  <a:pt x="733255" y="207585"/>
                </a:lnTo>
                <a:lnTo>
                  <a:pt x="713048" y="173795"/>
                </a:lnTo>
                <a:lnTo>
                  <a:pt x="709209" y="138547"/>
                </a:lnTo>
                <a:lnTo>
                  <a:pt x="710392" y="120238"/>
                </a:lnTo>
                <a:lnTo>
                  <a:pt x="728125" y="78870"/>
                </a:lnTo>
                <a:lnTo>
                  <a:pt x="764389" y="59305"/>
                </a:lnTo>
                <a:lnTo>
                  <a:pt x="779984" y="58001"/>
                </a:lnTo>
                <a:lnTo>
                  <a:pt x="787429" y="58001"/>
                </a:lnTo>
                <a:lnTo>
                  <a:pt x="793362" y="58420"/>
                </a:lnTo>
                <a:lnTo>
                  <a:pt x="802203" y="60095"/>
                </a:lnTo>
                <a:lnTo>
                  <a:pt x="804506" y="60746"/>
                </a:lnTo>
                <a:lnTo>
                  <a:pt x="804692" y="61212"/>
                </a:lnTo>
                <a:lnTo>
                  <a:pt x="838823" y="61212"/>
                </a:lnTo>
                <a:lnTo>
                  <a:pt x="838823" y="89898"/>
                </a:lnTo>
                <a:lnTo>
                  <a:pt x="780891" y="89898"/>
                </a:lnTo>
                <a:lnTo>
                  <a:pt x="772843" y="90596"/>
                </a:lnTo>
                <a:lnTo>
                  <a:pt x="745399" y="126311"/>
                </a:lnTo>
                <a:lnTo>
                  <a:pt x="744806" y="138547"/>
                </a:lnTo>
                <a:lnTo>
                  <a:pt x="744806" y="145992"/>
                </a:lnTo>
                <a:lnTo>
                  <a:pt x="761139" y="183636"/>
                </a:lnTo>
                <a:lnTo>
                  <a:pt x="769584" y="186916"/>
                </a:lnTo>
                <a:lnTo>
                  <a:pt x="839134" y="186916"/>
                </a:lnTo>
                <a:lnTo>
                  <a:pt x="839373" y="191174"/>
                </a:lnTo>
                <a:lnTo>
                  <a:pt x="813487" y="191174"/>
                </a:lnTo>
                <a:lnTo>
                  <a:pt x="813882" y="195308"/>
                </a:lnTo>
                <a:lnTo>
                  <a:pt x="812975" y="199899"/>
                </a:lnTo>
                <a:lnTo>
                  <a:pt x="779347" y="218351"/>
                </a:lnTo>
                <a:lnTo>
                  <a:pt x="771469" y="218814"/>
                </a:lnTo>
                <a:close/>
              </a:path>
              <a:path w="1268730" h="276225">
                <a:moveTo>
                  <a:pt x="839134" y="186916"/>
                </a:moveTo>
                <a:lnTo>
                  <a:pt x="783404" y="186916"/>
                </a:lnTo>
                <a:lnTo>
                  <a:pt x="789849" y="184869"/>
                </a:lnTo>
                <a:lnTo>
                  <a:pt x="794502" y="180774"/>
                </a:lnTo>
                <a:lnTo>
                  <a:pt x="799155" y="176633"/>
                </a:lnTo>
                <a:lnTo>
                  <a:pt x="802366" y="170258"/>
                </a:lnTo>
                <a:lnTo>
                  <a:pt x="804134" y="161650"/>
                </a:lnTo>
                <a:lnTo>
                  <a:pt x="804134" y="94296"/>
                </a:lnTo>
                <a:lnTo>
                  <a:pt x="802877" y="93318"/>
                </a:lnTo>
                <a:lnTo>
                  <a:pt x="800365" y="92341"/>
                </a:lnTo>
                <a:lnTo>
                  <a:pt x="792827" y="90387"/>
                </a:lnTo>
                <a:lnTo>
                  <a:pt x="787592" y="89898"/>
                </a:lnTo>
                <a:lnTo>
                  <a:pt x="838823" y="89898"/>
                </a:lnTo>
                <a:lnTo>
                  <a:pt x="838928" y="176633"/>
                </a:lnTo>
                <a:lnTo>
                  <a:pt x="839046" y="183636"/>
                </a:lnTo>
                <a:lnTo>
                  <a:pt x="839134" y="186916"/>
                </a:lnTo>
                <a:close/>
              </a:path>
              <a:path w="1268730" h="276225">
                <a:moveTo>
                  <a:pt x="813882" y="195308"/>
                </a:moveTo>
                <a:lnTo>
                  <a:pt x="813487" y="191174"/>
                </a:lnTo>
                <a:lnTo>
                  <a:pt x="814603" y="191663"/>
                </a:lnTo>
                <a:lnTo>
                  <a:pt x="813882" y="195308"/>
                </a:lnTo>
                <a:close/>
              </a:path>
              <a:path w="1268730" h="276225">
                <a:moveTo>
                  <a:pt x="843011" y="215952"/>
                </a:moveTo>
                <a:lnTo>
                  <a:pt x="815860" y="215952"/>
                </a:lnTo>
                <a:lnTo>
                  <a:pt x="813882" y="195308"/>
                </a:lnTo>
                <a:lnTo>
                  <a:pt x="814603" y="191663"/>
                </a:lnTo>
                <a:lnTo>
                  <a:pt x="813487" y="191174"/>
                </a:lnTo>
                <a:lnTo>
                  <a:pt x="839373" y="191174"/>
                </a:lnTo>
                <a:lnTo>
                  <a:pt x="839451" y="192553"/>
                </a:lnTo>
                <a:lnTo>
                  <a:pt x="840219" y="199550"/>
                </a:lnTo>
                <a:lnTo>
                  <a:pt x="841449" y="207585"/>
                </a:lnTo>
                <a:lnTo>
                  <a:pt x="843011" y="215952"/>
                </a:lnTo>
                <a:close/>
              </a:path>
              <a:path w="1268730" h="276225">
                <a:moveTo>
                  <a:pt x="897921" y="102671"/>
                </a:moveTo>
                <a:lnTo>
                  <a:pt x="886335" y="74752"/>
                </a:lnTo>
                <a:lnTo>
                  <a:pt x="894279" y="70242"/>
                </a:lnTo>
                <a:lnTo>
                  <a:pt x="902126" y="66551"/>
                </a:lnTo>
                <a:lnTo>
                  <a:pt x="941051" y="58490"/>
                </a:lnTo>
                <a:lnTo>
                  <a:pt x="949152" y="58280"/>
                </a:lnTo>
                <a:lnTo>
                  <a:pt x="956847" y="58568"/>
                </a:lnTo>
                <a:lnTo>
                  <a:pt x="991380" y="75101"/>
                </a:lnTo>
                <a:lnTo>
                  <a:pt x="995102" y="80127"/>
                </a:lnTo>
                <a:lnTo>
                  <a:pt x="997568" y="85524"/>
                </a:lnTo>
                <a:lnTo>
                  <a:pt x="998548" y="90178"/>
                </a:lnTo>
                <a:lnTo>
                  <a:pt x="940172" y="90178"/>
                </a:lnTo>
                <a:lnTo>
                  <a:pt x="936915" y="90410"/>
                </a:lnTo>
                <a:lnTo>
                  <a:pt x="933378" y="90876"/>
                </a:lnTo>
                <a:lnTo>
                  <a:pt x="929888" y="91294"/>
                </a:lnTo>
                <a:lnTo>
                  <a:pt x="926282" y="91922"/>
                </a:lnTo>
                <a:lnTo>
                  <a:pt x="918884" y="93551"/>
                </a:lnTo>
                <a:lnTo>
                  <a:pt x="915417" y="94528"/>
                </a:lnTo>
                <a:lnTo>
                  <a:pt x="908903" y="96855"/>
                </a:lnTo>
                <a:lnTo>
                  <a:pt x="904156" y="99181"/>
                </a:lnTo>
                <a:lnTo>
                  <a:pt x="897921" y="102671"/>
                </a:lnTo>
                <a:close/>
              </a:path>
              <a:path w="1268730" h="276225">
                <a:moveTo>
                  <a:pt x="1000402" y="123541"/>
                </a:moveTo>
                <a:lnTo>
                  <a:pt x="967998" y="123541"/>
                </a:lnTo>
                <a:lnTo>
                  <a:pt x="967951" y="122145"/>
                </a:lnTo>
                <a:lnTo>
                  <a:pt x="967385" y="121861"/>
                </a:lnTo>
                <a:lnTo>
                  <a:pt x="966927" y="120609"/>
                </a:lnTo>
                <a:lnTo>
                  <a:pt x="966392" y="116933"/>
                </a:lnTo>
                <a:lnTo>
                  <a:pt x="966392" y="103672"/>
                </a:lnTo>
                <a:lnTo>
                  <a:pt x="964880" y="97739"/>
                </a:lnTo>
                <a:lnTo>
                  <a:pt x="958831" y="91690"/>
                </a:lnTo>
                <a:lnTo>
                  <a:pt x="952596" y="90178"/>
                </a:lnTo>
                <a:lnTo>
                  <a:pt x="998548" y="90178"/>
                </a:lnTo>
                <a:lnTo>
                  <a:pt x="999954" y="96855"/>
                </a:lnTo>
                <a:lnTo>
                  <a:pt x="1000065" y="97739"/>
                </a:lnTo>
                <a:lnTo>
                  <a:pt x="1000593" y="102671"/>
                </a:lnTo>
                <a:lnTo>
                  <a:pt x="1000534" y="116933"/>
                </a:lnTo>
                <a:lnTo>
                  <a:pt x="1000402" y="123541"/>
                </a:lnTo>
                <a:close/>
              </a:path>
              <a:path w="1268730" h="276225">
                <a:moveTo>
                  <a:pt x="934658" y="217697"/>
                </a:moveTo>
                <a:lnTo>
                  <a:pt x="921210" y="217697"/>
                </a:lnTo>
                <a:lnTo>
                  <a:pt x="914835" y="216627"/>
                </a:lnTo>
                <a:lnTo>
                  <a:pt x="880472" y="184683"/>
                </a:lnTo>
                <a:lnTo>
                  <a:pt x="879215" y="178262"/>
                </a:lnTo>
                <a:lnTo>
                  <a:pt x="879215" y="161650"/>
                </a:lnTo>
                <a:lnTo>
                  <a:pt x="906990" y="129024"/>
                </a:lnTo>
                <a:lnTo>
                  <a:pt x="947769" y="121591"/>
                </a:lnTo>
                <a:lnTo>
                  <a:pt x="955713" y="121447"/>
                </a:lnTo>
                <a:lnTo>
                  <a:pt x="966555" y="121447"/>
                </a:lnTo>
                <a:lnTo>
                  <a:pt x="967385" y="121861"/>
                </a:lnTo>
                <a:lnTo>
                  <a:pt x="967998" y="123541"/>
                </a:lnTo>
                <a:lnTo>
                  <a:pt x="1000402" y="123541"/>
                </a:lnTo>
                <a:lnTo>
                  <a:pt x="1000082" y="133670"/>
                </a:lnTo>
                <a:lnTo>
                  <a:pt x="999342" y="149435"/>
                </a:lnTo>
                <a:lnTo>
                  <a:pt x="967160" y="149435"/>
                </a:lnTo>
                <a:lnTo>
                  <a:pt x="967064" y="150540"/>
                </a:lnTo>
                <a:lnTo>
                  <a:pt x="966453" y="150762"/>
                </a:lnTo>
                <a:lnTo>
                  <a:pt x="949478" y="150762"/>
                </a:lnTo>
                <a:lnTo>
                  <a:pt x="944034" y="151087"/>
                </a:lnTo>
                <a:lnTo>
                  <a:pt x="933611" y="152344"/>
                </a:lnTo>
                <a:lnTo>
                  <a:pt x="929214" y="153414"/>
                </a:lnTo>
                <a:lnTo>
                  <a:pt x="925631" y="154949"/>
                </a:lnTo>
                <a:lnTo>
                  <a:pt x="922048" y="156438"/>
                </a:lnTo>
                <a:lnTo>
                  <a:pt x="919349" y="158300"/>
                </a:lnTo>
                <a:lnTo>
                  <a:pt x="917534" y="160533"/>
                </a:lnTo>
                <a:lnTo>
                  <a:pt x="915719" y="162720"/>
                </a:lnTo>
                <a:lnTo>
                  <a:pt x="914884" y="165271"/>
                </a:lnTo>
                <a:lnTo>
                  <a:pt x="914812" y="173771"/>
                </a:lnTo>
                <a:lnTo>
                  <a:pt x="916580" y="177843"/>
                </a:lnTo>
                <a:lnTo>
                  <a:pt x="920117" y="181054"/>
                </a:lnTo>
                <a:lnTo>
                  <a:pt x="923700" y="184218"/>
                </a:lnTo>
                <a:lnTo>
                  <a:pt x="928423" y="185800"/>
                </a:lnTo>
                <a:lnTo>
                  <a:pt x="999123" y="185800"/>
                </a:lnTo>
                <a:lnTo>
                  <a:pt x="999688" y="191942"/>
                </a:lnTo>
                <a:lnTo>
                  <a:pt x="972604" y="191942"/>
                </a:lnTo>
                <a:lnTo>
                  <a:pt x="973466" y="198678"/>
                </a:lnTo>
                <a:lnTo>
                  <a:pt x="973232" y="199271"/>
                </a:lnTo>
                <a:lnTo>
                  <a:pt x="940614" y="216953"/>
                </a:lnTo>
                <a:lnTo>
                  <a:pt x="934658" y="217697"/>
                </a:lnTo>
                <a:close/>
              </a:path>
              <a:path w="1268730" h="276225">
                <a:moveTo>
                  <a:pt x="967998" y="123541"/>
                </a:moveTo>
                <a:lnTo>
                  <a:pt x="967385" y="121861"/>
                </a:lnTo>
                <a:lnTo>
                  <a:pt x="967951" y="122145"/>
                </a:lnTo>
                <a:lnTo>
                  <a:pt x="967998" y="123541"/>
                </a:lnTo>
                <a:close/>
              </a:path>
              <a:path w="1268730" h="276225">
                <a:moveTo>
                  <a:pt x="999123" y="185800"/>
                </a:moveTo>
                <a:lnTo>
                  <a:pt x="938985" y="185800"/>
                </a:lnTo>
                <a:lnTo>
                  <a:pt x="943126" y="185195"/>
                </a:lnTo>
                <a:lnTo>
                  <a:pt x="950339" y="182775"/>
                </a:lnTo>
                <a:lnTo>
                  <a:pt x="967160" y="149435"/>
                </a:lnTo>
                <a:lnTo>
                  <a:pt x="999342" y="149435"/>
                </a:lnTo>
                <a:lnTo>
                  <a:pt x="999045" y="158300"/>
                </a:lnTo>
                <a:lnTo>
                  <a:pt x="998953" y="162720"/>
                </a:lnTo>
                <a:lnTo>
                  <a:pt x="999075" y="184683"/>
                </a:lnTo>
                <a:lnTo>
                  <a:pt x="999123" y="185800"/>
                </a:lnTo>
                <a:close/>
              </a:path>
              <a:path w="1268730" h="276225">
                <a:moveTo>
                  <a:pt x="965811" y="150994"/>
                </a:moveTo>
                <a:lnTo>
                  <a:pt x="960459" y="150808"/>
                </a:lnTo>
                <a:lnTo>
                  <a:pt x="957807" y="150762"/>
                </a:lnTo>
                <a:lnTo>
                  <a:pt x="966453" y="150762"/>
                </a:lnTo>
                <a:lnTo>
                  <a:pt x="965811" y="150994"/>
                </a:lnTo>
                <a:close/>
              </a:path>
              <a:path w="1268730" h="276225">
                <a:moveTo>
                  <a:pt x="973466" y="198678"/>
                </a:moveTo>
                <a:lnTo>
                  <a:pt x="972604" y="191942"/>
                </a:lnTo>
                <a:lnTo>
                  <a:pt x="974070" y="192640"/>
                </a:lnTo>
                <a:lnTo>
                  <a:pt x="974489" y="196083"/>
                </a:lnTo>
                <a:lnTo>
                  <a:pt x="973466" y="198678"/>
                </a:lnTo>
                <a:close/>
              </a:path>
              <a:path w="1268730" h="276225">
                <a:moveTo>
                  <a:pt x="1004711" y="215952"/>
                </a:moveTo>
                <a:lnTo>
                  <a:pt x="975675" y="215952"/>
                </a:lnTo>
                <a:lnTo>
                  <a:pt x="973466" y="198678"/>
                </a:lnTo>
                <a:lnTo>
                  <a:pt x="974489" y="196083"/>
                </a:lnTo>
                <a:lnTo>
                  <a:pt x="974070" y="192640"/>
                </a:lnTo>
                <a:lnTo>
                  <a:pt x="972604" y="191942"/>
                </a:lnTo>
                <a:lnTo>
                  <a:pt x="999688" y="191942"/>
                </a:lnTo>
                <a:lnTo>
                  <a:pt x="1000244" y="197944"/>
                </a:lnTo>
                <a:lnTo>
                  <a:pt x="1001919" y="205948"/>
                </a:lnTo>
                <a:lnTo>
                  <a:pt x="1004711" y="215952"/>
                </a:lnTo>
                <a:close/>
              </a:path>
              <a:path w="1268730" h="276225">
                <a:moveTo>
                  <a:pt x="1159827" y="77335"/>
                </a:moveTo>
                <a:lnTo>
                  <a:pt x="1142028" y="53394"/>
                </a:lnTo>
                <a:lnTo>
                  <a:pt x="1211128" y="0"/>
                </a:lnTo>
                <a:lnTo>
                  <a:pt x="1229345" y="0"/>
                </a:lnTo>
                <a:lnTo>
                  <a:pt x="1229345" y="49067"/>
                </a:lnTo>
                <a:lnTo>
                  <a:pt x="1196540" y="49067"/>
                </a:lnTo>
                <a:lnTo>
                  <a:pt x="1195214" y="49416"/>
                </a:lnTo>
                <a:lnTo>
                  <a:pt x="1195214" y="51886"/>
                </a:lnTo>
                <a:lnTo>
                  <a:pt x="1159827" y="77335"/>
                </a:lnTo>
                <a:close/>
              </a:path>
              <a:path w="1268730" h="276225">
                <a:moveTo>
                  <a:pt x="1195214" y="51886"/>
                </a:moveTo>
                <a:lnTo>
                  <a:pt x="1195214" y="49416"/>
                </a:lnTo>
                <a:lnTo>
                  <a:pt x="1196540" y="49067"/>
                </a:lnTo>
                <a:lnTo>
                  <a:pt x="1196610" y="50882"/>
                </a:lnTo>
                <a:lnTo>
                  <a:pt x="1195214" y="51886"/>
                </a:lnTo>
                <a:close/>
              </a:path>
              <a:path w="1268730" h="276225">
                <a:moveTo>
                  <a:pt x="1229345" y="182380"/>
                </a:moveTo>
                <a:lnTo>
                  <a:pt x="1195214" y="182380"/>
                </a:lnTo>
                <a:lnTo>
                  <a:pt x="1195214" y="51886"/>
                </a:lnTo>
                <a:lnTo>
                  <a:pt x="1196610" y="50882"/>
                </a:lnTo>
                <a:lnTo>
                  <a:pt x="1196540" y="49067"/>
                </a:lnTo>
                <a:lnTo>
                  <a:pt x="1229345" y="49067"/>
                </a:lnTo>
                <a:lnTo>
                  <a:pt x="1229345" y="182380"/>
                </a:lnTo>
                <a:close/>
              </a:path>
              <a:path w="1268730" h="276225">
                <a:moveTo>
                  <a:pt x="1268501" y="215394"/>
                </a:moveTo>
                <a:lnTo>
                  <a:pt x="1155150" y="215394"/>
                </a:lnTo>
                <a:lnTo>
                  <a:pt x="1155150" y="182380"/>
                </a:lnTo>
                <a:lnTo>
                  <a:pt x="1268501" y="182380"/>
                </a:lnTo>
                <a:lnTo>
                  <a:pt x="1268501" y="215394"/>
                </a:lnTo>
                <a:close/>
              </a:path>
            </a:pathLst>
          </a:custGeom>
          <a:solidFill>
            <a:srgbClr val="179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5696" y="2684190"/>
            <a:ext cx="130556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5" dirty="0">
                <a:latin typeface="Verdana"/>
                <a:cs typeface="Verdana"/>
              </a:rPr>
              <a:t>Agenda</a:t>
            </a:r>
            <a:r>
              <a:rPr sz="2250" spc="-110" dirty="0">
                <a:latin typeface="Verdana"/>
                <a:cs typeface="Verdana"/>
              </a:rPr>
              <a:t> </a:t>
            </a:r>
            <a:r>
              <a:rPr sz="2250" spc="-120" dirty="0">
                <a:latin typeface="Verdana"/>
                <a:cs typeface="Verdana"/>
              </a:rPr>
              <a:t>1</a:t>
            </a:r>
            <a:endParaRPr sz="225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861" y="4092006"/>
            <a:ext cx="1267664" cy="27597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51440" y="4008811"/>
            <a:ext cx="130556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5" dirty="0">
                <a:latin typeface="Verdana"/>
                <a:cs typeface="Verdana"/>
              </a:rPr>
              <a:t>Agenda</a:t>
            </a:r>
            <a:r>
              <a:rPr sz="2250" spc="-110" dirty="0">
                <a:latin typeface="Verdana"/>
                <a:cs typeface="Verdana"/>
              </a:rPr>
              <a:t> </a:t>
            </a:r>
            <a:r>
              <a:rPr sz="2250" spc="-120" dirty="0">
                <a:latin typeface="Verdana"/>
                <a:cs typeface="Verdana"/>
              </a:rPr>
              <a:t>2</a:t>
            </a:r>
            <a:endParaRPr sz="225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861" y="5334316"/>
            <a:ext cx="1271084" cy="2756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51440" y="5250842"/>
            <a:ext cx="130556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5" dirty="0">
                <a:latin typeface="Verdana"/>
                <a:cs typeface="Verdana"/>
              </a:rPr>
              <a:t>Agenda</a:t>
            </a:r>
            <a:r>
              <a:rPr sz="2250" spc="-110" dirty="0">
                <a:latin typeface="Verdana"/>
                <a:cs typeface="Verdana"/>
              </a:rPr>
              <a:t> </a:t>
            </a:r>
            <a:r>
              <a:rPr sz="2250" spc="-120" dirty="0">
                <a:latin typeface="Verdana"/>
                <a:cs typeface="Verdana"/>
              </a:rPr>
              <a:t>3</a:t>
            </a:r>
            <a:endParaRPr sz="225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838" y="581308"/>
            <a:ext cx="1286502" cy="82907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1686737"/>
            <a:ext cx="1934845" cy="19685"/>
          </a:xfrm>
          <a:custGeom>
            <a:avLst/>
            <a:gdLst/>
            <a:ahLst/>
            <a:cxnLst/>
            <a:rect l="l" t="t" r="r" b="b"/>
            <a:pathLst>
              <a:path w="1934845" h="19685">
                <a:moveTo>
                  <a:pt x="1934514" y="12"/>
                </a:moveTo>
                <a:lnTo>
                  <a:pt x="1415034" y="12"/>
                </a:lnTo>
                <a:lnTo>
                  <a:pt x="707605" y="0"/>
                </a:lnTo>
                <a:lnTo>
                  <a:pt x="707415" y="0"/>
                </a:lnTo>
                <a:lnTo>
                  <a:pt x="0" y="0"/>
                </a:lnTo>
                <a:lnTo>
                  <a:pt x="0" y="19075"/>
                </a:lnTo>
                <a:lnTo>
                  <a:pt x="707415" y="19075"/>
                </a:lnTo>
                <a:lnTo>
                  <a:pt x="707605" y="19075"/>
                </a:lnTo>
                <a:lnTo>
                  <a:pt x="1415034" y="19075"/>
                </a:lnTo>
                <a:lnTo>
                  <a:pt x="1934514" y="19075"/>
                </a:lnTo>
                <a:lnTo>
                  <a:pt x="1934514" y="12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" y="2201348"/>
            <a:ext cx="12730083" cy="51110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838" y="581308"/>
            <a:ext cx="1286502" cy="8290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686737"/>
            <a:ext cx="1934845" cy="19685"/>
          </a:xfrm>
          <a:custGeom>
            <a:avLst/>
            <a:gdLst/>
            <a:ahLst/>
            <a:cxnLst/>
            <a:rect l="l" t="t" r="r" b="b"/>
            <a:pathLst>
              <a:path w="1934845" h="19685">
                <a:moveTo>
                  <a:pt x="1934514" y="12"/>
                </a:moveTo>
                <a:lnTo>
                  <a:pt x="1415034" y="12"/>
                </a:lnTo>
                <a:lnTo>
                  <a:pt x="707605" y="0"/>
                </a:lnTo>
                <a:lnTo>
                  <a:pt x="707415" y="0"/>
                </a:lnTo>
                <a:lnTo>
                  <a:pt x="0" y="0"/>
                </a:lnTo>
                <a:lnTo>
                  <a:pt x="0" y="19075"/>
                </a:lnTo>
                <a:lnTo>
                  <a:pt x="707415" y="19075"/>
                </a:lnTo>
                <a:lnTo>
                  <a:pt x="707605" y="19075"/>
                </a:lnTo>
                <a:lnTo>
                  <a:pt x="1415034" y="19075"/>
                </a:lnTo>
                <a:lnTo>
                  <a:pt x="1934514" y="19075"/>
                </a:lnTo>
                <a:lnTo>
                  <a:pt x="1934514" y="12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194" y="2182289"/>
            <a:ext cx="972185" cy="1210310"/>
          </a:xfrm>
          <a:custGeom>
            <a:avLst/>
            <a:gdLst/>
            <a:ahLst/>
            <a:cxnLst/>
            <a:rect l="l" t="t" r="r" b="b"/>
            <a:pathLst>
              <a:path w="972185" h="1210310">
                <a:moveTo>
                  <a:pt x="972024" y="1210265"/>
                </a:moveTo>
                <a:lnTo>
                  <a:pt x="0" y="1210265"/>
                </a:lnTo>
                <a:lnTo>
                  <a:pt x="0" y="0"/>
                </a:lnTo>
                <a:lnTo>
                  <a:pt x="972024" y="0"/>
                </a:lnTo>
                <a:lnTo>
                  <a:pt x="972024" y="1210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270" algn="ctr">
              <a:lnSpc>
                <a:spcPts val="5105"/>
              </a:lnSpc>
              <a:spcBef>
                <a:spcPts val="130"/>
              </a:spcBef>
            </a:pPr>
            <a:r>
              <a:rPr spc="365" dirty="0"/>
              <a:t>THE</a:t>
            </a:r>
            <a:r>
              <a:rPr spc="380" dirty="0"/>
              <a:t> </a:t>
            </a:r>
            <a:r>
              <a:rPr spc="459" dirty="0"/>
              <a:t>IMPORTANCE</a:t>
            </a:r>
          </a:p>
          <a:p>
            <a:pPr algn="ctr">
              <a:lnSpc>
                <a:spcPts val="4085"/>
              </a:lnSpc>
            </a:pPr>
            <a:r>
              <a:rPr sz="3450" spc="-254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3450" spc="-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30" dirty="0">
                <a:solidFill>
                  <a:srgbClr val="000000"/>
                </a:solidFill>
                <a:latin typeface="Verdana"/>
                <a:cs typeface="Verdana"/>
              </a:rPr>
              <a:t>SOCIAL</a:t>
            </a:r>
            <a:r>
              <a:rPr sz="345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1105" dirty="0">
                <a:solidFill>
                  <a:srgbClr val="000000"/>
                </a:solidFill>
                <a:latin typeface="Verdana"/>
                <a:cs typeface="Verdana"/>
              </a:rPr>
              <a:t>+</a:t>
            </a:r>
            <a:r>
              <a:rPr sz="345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50" dirty="0">
                <a:solidFill>
                  <a:srgbClr val="000000"/>
                </a:solidFill>
                <a:latin typeface="Verdana"/>
                <a:cs typeface="Verdana"/>
              </a:rPr>
              <a:t>DIGITAL</a:t>
            </a:r>
            <a:r>
              <a:rPr sz="345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285" dirty="0">
                <a:solidFill>
                  <a:srgbClr val="000000"/>
                </a:solidFill>
                <a:latin typeface="Verdana"/>
                <a:cs typeface="Verdana"/>
              </a:rPr>
              <a:t>MARKETING</a:t>
            </a:r>
            <a:endParaRPr sz="34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17500" cy="7312659"/>
            <a:chOff x="0" y="0"/>
            <a:chExt cx="13017500" cy="7312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17500" cy="7312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209" y="1819088"/>
              <a:ext cx="4898238" cy="454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838" y="581308"/>
              <a:ext cx="1286502" cy="829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2215" y="1569719"/>
              <a:ext cx="4925567" cy="40203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290886" y="5622399"/>
            <a:ext cx="3390900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0" algn="r">
              <a:lnSpc>
                <a:spcPts val="1995"/>
              </a:lnSpc>
              <a:spcBef>
                <a:spcPts val="100"/>
              </a:spcBef>
            </a:pPr>
            <a:r>
              <a:rPr sz="1700" i="1" spc="-135" dirty="0">
                <a:solidFill>
                  <a:srgbClr val="818186"/>
                </a:solidFill>
                <a:latin typeface="Verdana"/>
                <a:cs typeface="Verdana"/>
              </a:rPr>
              <a:t>DANNY</a:t>
            </a:r>
            <a:r>
              <a:rPr sz="1700" i="1" spc="20" dirty="0">
                <a:solidFill>
                  <a:srgbClr val="818186"/>
                </a:solidFill>
                <a:latin typeface="Verdana"/>
                <a:cs typeface="Verdana"/>
              </a:rPr>
              <a:t> </a:t>
            </a:r>
            <a:r>
              <a:rPr sz="1700" i="1" spc="-190" dirty="0">
                <a:solidFill>
                  <a:srgbClr val="818186"/>
                </a:solidFill>
                <a:latin typeface="Verdana"/>
                <a:cs typeface="Verdana"/>
              </a:rPr>
              <a:t>BROWN,</a:t>
            </a:r>
            <a:r>
              <a:rPr sz="1700" i="1" spc="-135" dirty="0">
                <a:solidFill>
                  <a:srgbClr val="818186"/>
                </a:solidFill>
                <a:latin typeface="Verdana"/>
                <a:cs typeface="Verdana"/>
              </a:rPr>
              <a:t> </a:t>
            </a:r>
            <a:r>
              <a:rPr sz="1700" i="1" spc="-170" dirty="0">
                <a:solidFill>
                  <a:srgbClr val="818186"/>
                </a:solidFill>
                <a:latin typeface="Verdana"/>
                <a:cs typeface="Verdana"/>
              </a:rPr>
              <a:t>AWARD-</a:t>
            </a:r>
            <a:r>
              <a:rPr sz="1700" i="1" spc="-145" dirty="0">
                <a:solidFill>
                  <a:srgbClr val="818186"/>
                </a:solidFill>
                <a:latin typeface="Verdana"/>
                <a:cs typeface="Verdana"/>
              </a:rPr>
              <a:t>WINNING</a:t>
            </a:r>
            <a:endParaRPr sz="1700">
              <a:latin typeface="Verdana"/>
              <a:cs typeface="Verdana"/>
            </a:endParaRPr>
          </a:p>
          <a:p>
            <a:pPr marR="5080" algn="r">
              <a:lnSpc>
                <a:spcPts val="1995"/>
              </a:lnSpc>
            </a:pPr>
            <a:r>
              <a:rPr sz="1700" i="1" spc="-120" dirty="0">
                <a:solidFill>
                  <a:srgbClr val="818186"/>
                </a:solidFill>
                <a:latin typeface="Verdana"/>
                <a:cs typeface="Verdana"/>
              </a:rPr>
              <a:t>AUTHOR</a:t>
            </a:r>
            <a:r>
              <a:rPr sz="1700" i="1" spc="-15" dirty="0">
                <a:solidFill>
                  <a:srgbClr val="818186"/>
                </a:solidFill>
                <a:latin typeface="Verdana"/>
                <a:cs typeface="Verdana"/>
              </a:rPr>
              <a:t> </a:t>
            </a:r>
            <a:r>
              <a:rPr sz="1700" i="1" spc="-575" dirty="0">
                <a:solidFill>
                  <a:srgbClr val="818186"/>
                </a:solidFill>
                <a:latin typeface="Verdana"/>
                <a:cs typeface="Verdana"/>
              </a:rPr>
              <a:t>+</a:t>
            </a:r>
            <a:r>
              <a:rPr sz="1700" i="1" spc="-10" dirty="0">
                <a:solidFill>
                  <a:srgbClr val="818186"/>
                </a:solidFill>
                <a:latin typeface="Verdana"/>
                <a:cs typeface="Verdana"/>
              </a:rPr>
              <a:t> MARKETER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86737"/>
            <a:ext cx="13017500" cy="5107940"/>
          </a:xfrm>
          <a:custGeom>
            <a:avLst/>
            <a:gdLst/>
            <a:ahLst/>
            <a:cxnLst/>
            <a:rect l="l" t="t" r="r" b="b"/>
            <a:pathLst>
              <a:path w="13017500" h="5107940">
                <a:moveTo>
                  <a:pt x="1934514" y="12"/>
                </a:moveTo>
                <a:lnTo>
                  <a:pt x="1415034" y="12"/>
                </a:lnTo>
                <a:lnTo>
                  <a:pt x="707605" y="0"/>
                </a:lnTo>
                <a:lnTo>
                  <a:pt x="707415" y="0"/>
                </a:lnTo>
                <a:lnTo>
                  <a:pt x="0" y="0"/>
                </a:lnTo>
                <a:lnTo>
                  <a:pt x="0" y="19075"/>
                </a:lnTo>
                <a:lnTo>
                  <a:pt x="707415" y="19075"/>
                </a:lnTo>
                <a:lnTo>
                  <a:pt x="707605" y="19075"/>
                </a:lnTo>
                <a:lnTo>
                  <a:pt x="1415034" y="19075"/>
                </a:lnTo>
                <a:lnTo>
                  <a:pt x="1934514" y="19075"/>
                </a:lnTo>
                <a:lnTo>
                  <a:pt x="1934514" y="12"/>
                </a:lnTo>
                <a:close/>
              </a:path>
              <a:path w="13017500" h="5107940">
                <a:moveTo>
                  <a:pt x="13017500" y="5088852"/>
                </a:moveTo>
                <a:lnTo>
                  <a:pt x="12487224" y="5088852"/>
                </a:lnTo>
                <a:lnTo>
                  <a:pt x="11781142" y="5088826"/>
                </a:lnTo>
                <a:lnTo>
                  <a:pt x="9663062" y="5088826"/>
                </a:lnTo>
                <a:lnTo>
                  <a:pt x="9663062" y="5107902"/>
                </a:lnTo>
                <a:lnTo>
                  <a:pt x="13017500" y="5107902"/>
                </a:lnTo>
                <a:lnTo>
                  <a:pt x="13017500" y="5088852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2686"/>
            <a:ext cx="12579350" cy="6510020"/>
            <a:chOff x="0" y="802686"/>
            <a:chExt cx="12579350" cy="6510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02686"/>
              <a:ext cx="12546854" cy="65097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355049"/>
              <a:ext cx="2371725" cy="2957830"/>
            </a:xfrm>
            <a:custGeom>
              <a:avLst/>
              <a:gdLst/>
              <a:ahLst/>
              <a:cxnLst/>
              <a:rect l="l" t="t" r="r" b="b"/>
              <a:pathLst>
                <a:path w="2371725" h="2957829">
                  <a:moveTo>
                    <a:pt x="0" y="0"/>
                  </a:moveTo>
                  <a:lnTo>
                    <a:pt x="2371293" y="0"/>
                  </a:lnTo>
                  <a:lnTo>
                    <a:pt x="2371293" y="2957367"/>
                  </a:lnTo>
                  <a:lnTo>
                    <a:pt x="0" y="295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353" y="5936971"/>
              <a:ext cx="1286502" cy="829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45352" y="5403310"/>
              <a:ext cx="734060" cy="734060"/>
            </a:xfrm>
            <a:custGeom>
              <a:avLst/>
              <a:gdLst/>
              <a:ahLst/>
              <a:cxnLst/>
              <a:rect l="l" t="t" r="r" b="b"/>
              <a:pathLst>
                <a:path w="734059" h="734060">
                  <a:moveTo>
                    <a:pt x="733782" y="733782"/>
                  </a:moveTo>
                  <a:lnTo>
                    <a:pt x="0" y="733782"/>
                  </a:lnTo>
                  <a:lnTo>
                    <a:pt x="0" y="0"/>
                  </a:lnTo>
                  <a:lnTo>
                    <a:pt x="733782" y="0"/>
                  </a:lnTo>
                  <a:lnTo>
                    <a:pt x="733782" y="733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9321" y="5470039"/>
              <a:ext cx="695664" cy="67656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"/>
            <a:ext cx="13017500" cy="7312659"/>
            <a:chOff x="0" y="9"/>
            <a:chExt cx="13017500" cy="7312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"/>
              <a:ext cx="13017500" cy="7312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838" y="581308"/>
              <a:ext cx="1286502" cy="829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944" y="2343911"/>
              <a:ext cx="6452615" cy="27127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686737"/>
              <a:ext cx="1934845" cy="19685"/>
            </a:xfrm>
            <a:custGeom>
              <a:avLst/>
              <a:gdLst/>
              <a:ahLst/>
              <a:cxnLst/>
              <a:rect l="l" t="t" r="r" b="b"/>
              <a:pathLst>
                <a:path w="1934845" h="19685">
                  <a:moveTo>
                    <a:pt x="1934514" y="12"/>
                  </a:moveTo>
                  <a:lnTo>
                    <a:pt x="1415034" y="12"/>
                  </a:lnTo>
                  <a:lnTo>
                    <a:pt x="707605" y="0"/>
                  </a:lnTo>
                  <a:lnTo>
                    <a:pt x="707415" y="0"/>
                  </a:lnTo>
                  <a:lnTo>
                    <a:pt x="0" y="0"/>
                  </a:lnTo>
                  <a:lnTo>
                    <a:pt x="0" y="19075"/>
                  </a:lnTo>
                  <a:lnTo>
                    <a:pt x="707415" y="19075"/>
                  </a:lnTo>
                  <a:lnTo>
                    <a:pt x="707605" y="19075"/>
                  </a:lnTo>
                  <a:lnTo>
                    <a:pt x="1415034" y="19075"/>
                  </a:lnTo>
                  <a:lnTo>
                    <a:pt x="1934514" y="19075"/>
                  </a:lnTo>
                  <a:lnTo>
                    <a:pt x="1934514" y="12"/>
                  </a:lnTo>
                  <a:close/>
                </a:path>
              </a:pathLst>
            </a:custGeom>
            <a:solidFill>
              <a:srgbClr val="F5B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4252" y="6886764"/>
            <a:ext cx="18364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T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E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A</a:t>
            </a:r>
            <a:r>
              <a:rPr sz="600" spc="1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5C647B"/>
                </a:solidFill>
                <a:latin typeface="Calibri"/>
                <a:cs typeface="Calibri"/>
              </a:rPr>
              <a:t>C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5C647B"/>
                </a:solidFill>
                <a:latin typeface="Calibri"/>
                <a:cs typeface="Calibri"/>
              </a:rPr>
              <a:t>H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E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R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5C647B"/>
                </a:solidFill>
                <a:latin typeface="Calibri"/>
                <a:cs typeface="Calibri"/>
              </a:rPr>
              <a:t>S</a:t>
            </a:r>
            <a:r>
              <a:rPr sz="600" spc="37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A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5C647B"/>
                </a:solidFill>
                <a:latin typeface="Calibri"/>
                <a:cs typeface="Calibri"/>
              </a:rPr>
              <a:t>S</a:t>
            </a:r>
            <a:r>
              <a:rPr sz="600" spc="37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F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R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5C647B"/>
                </a:solidFill>
                <a:latin typeface="Calibri"/>
                <a:cs typeface="Calibri"/>
              </a:rPr>
              <a:t>O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60" dirty="0">
                <a:solidFill>
                  <a:srgbClr val="5C647B"/>
                </a:solidFill>
                <a:latin typeface="Calibri"/>
                <a:cs typeface="Calibri"/>
              </a:rPr>
              <a:t>N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T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5C647B"/>
                </a:solidFill>
                <a:latin typeface="Calibri"/>
                <a:cs typeface="Calibri"/>
              </a:rPr>
              <a:t>L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I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60" dirty="0">
                <a:solidFill>
                  <a:srgbClr val="5C647B"/>
                </a:solidFill>
                <a:latin typeface="Calibri"/>
                <a:cs typeface="Calibri"/>
              </a:rPr>
              <a:t>N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E</a:t>
            </a:r>
            <a:r>
              <a:rPr sz="600" spc="37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W</a:t>
            </a:r>
            <a:r>
              <a:rPr sz="600" spc="2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65" dirty="0">
                <a:solidFill>
                  <a:srgbClr val="5C647B"/>
                </a:solidFill>
                <a:latin typeface="Calibri"/>
                <a:cs typeface="Calibri"/>
              </a:rPr>
              <a:t>O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R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spc="55" dirty="0">
                <a:solidFill>
                  <a:srgbClr val="5C647B"/>
                </a:solidFill>
                <a:latin typeface="Calibri"/>
                <a:cs typeface="Calibri"/>
              </a:rPr>
              <a:t>K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E</a:t>
            </a:r>
            <a:r>
              <a:rPr sz="600" spc="25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R</a:t>
            </a:r>
            <a:r>
              <a:rPr sz="600" spc="30" dirty="0">
                <a:solidFill>
                  <a:srgbClr val="5C647B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C647B"/>
                </a:solidFill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270" algn="ctr">
              <a:lnSpc>
                <a:spcPts val="5105"/>
              </a:lnSpc>
              <a:spcBef>
                <a:spcPts val="130"/>
              </a:spcBef>
            </a:pPr>
            <a:r>
              <a:rPr spc="310" dirty="0"/>
              <a:t>BEST</a:t>
            </a:r>
            <a:r>
              <a:rPr spc="385" dirty="0"/>
              <a:t> </a:t>
            </a:r>
            <a:r>
              <a:rPr spc="340" dirty="0"/>
              <a:t>PRACTICES</a:t>
            </a:r>
          </a:p>
          <a:p>
            <a:pPr algn="ctr">
              <a:lnSpc>
                <a:spcPts val="4085"/>
              </a:lnSpc>
            </a:pPr>
            <a:r>
              <a:rPr sz="3450" spc="-265" dirty="0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sz="345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30" dirty="0">
                <a:solidFill>
                  <a:srgbClr val="000000"/>
                </a:solidFill>
                <a:latin typeface="Verdana"/>
                <a:cs typeface="Verdana"/>
              </a:rPr>
              <a:t>SOCIAL</a:t>
            </a:r>
            <a:r>
              <a:rPr sz="345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1105" dirty="0">
                <a:solidFill>
                  <a:srgbClr val="000000"/>
                </a:solidFill>
                <a:latin typeface="Verdana"/>
                <a:cs typeface="Verdana"/>
              </a:rPr>
              <a:t>+</a:t>
            </a:r>
            <a:r>
              <a:rPr sz="345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50" dirty="0">
                <a:solidFill>
                  <a:srgbClr val="000000"/>
                </a:solidFill>
                <a:latin typeface="Verdana"/>
                <a:cs typeface="Verdana"/>
              </a:rPr>
              <a:t>DIGITAL</a:t>
            </a:r>
            <a:r>
              <a:rPr sz="3450" spc="-3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70" dirty="0">
                <a:solidFill>
                  <a:srgbClr val="000000"/>
                </a:solidFill>
                <a:latin typeface="Verdana"/>
                <a:cs typeface="Verdana"/>
              </a:rPr>
              <a:t>ADVERTISING</a:t>
            </a:r>
            <a:endParaRPr sz="34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3811"/>
            <a:ext cx="12671209" cy="41586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838" y="581308"/>
            <a:ext cx="1286502" cy="8290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686737"/>
            <a:ext cx="1934845" cy="19685"/>
          </a:xfrm>
          <a:custGeom>
            <a:avLst/>
            <a:gdLst/>
            <a:ahLst/>
            <a:cxnLst/>
            <a:rect l="l" t="t" r="r" b="b"/>
            <a:pathLst>
              <a:path w="1934845" h="19685">
                <a:moveTo>
                  <a:pt x="1934514" y="12"/>
                </a:moveTo>
                <a:lnTo>
                  <a:pt x="1415034" y="12"/>
                </a:lnTo>
                <a:lnTo>
                  <a:pt x="707605" y="0"/>
                </a:lnTo>
                <a:lnTo>
                  <a:pt x="707415" y="0"/>
                </a:lnTo>
                <a:lnTo>
                  <a:pt x="0" y="0"/>
                </a:lnTo>
                <a:lnTo>
                  <a:pt x="0" y="19075"/>
                </a:lnTo>
                <a:lnTo>
                  <a:pt x="707415" y="19075"/>
                </a:lnTo>
                <a:lnTo>
                  <a:pt x="707605" y="19075"/>
                </a:lnTo>
                <a:lnTo>
                  <a:pt x="1415034" y="19075"/>
                </a:lnTo>
                <a:lnTo>
                  <a:pt x="1934514" y="19075"/>
                </a:lnTo>
                <a:lnTo>
                  <a:pt x="1934514" y="12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08125">
              <a:lnSpc>
                <a:spcPts val="5105"/>
              </a:lnSpc>
              <a:spcBef>
                <a:spcPts val="130"/>
              </a:spcBef>
            </a:pPr>
            <a:r>
              <a:rPr spc="345" dirty="0"/>
              <a:t>KEY</a:t>
            </a:r>
            <a:r>
              <a:rPr spc="375" dirty="0"/>
              <a:t> </a:t>
            </a:r>
            <a:r>
              <a:rPr spc="415" dirty="0"/>
              <a:t>POINTS</a:t>
            </a:r>
            <a:r>
              <a:rPr spc="380" dirty="0"/>
              <a:t> </a:t>
            </a:r>
            <a:r>
              <a:rPr spc="335" dirty="0"/>
              <a:t>TO</a:t>
            </a:r>
            <a:r>
              <a:rPr spc="380" dirty="0"/>
              <a:t> </a:t>
            </a:r>
            <a:r>
              <a:rPr spc="470" dirty="0"/>
              <a:t>REMEMBER</a:t>
            </a:r>
          </a:p>
          <a:p>
            <a:pPr marL="1514475">
              <a:lnSpc>
                <a:spcPts val="4085"/>
              </a:lnSpc>
            </a:pPr>
            <a:r>
              <a:rPr sz="3450" spc="-265" dirty="0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sz="345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30" dirty="0">
                <a:solidFill>
                  <a:srgbClr val="000000"/>
                </a:solidFill>
                <a:latin typeface="Verdana"/>
                <a:cs typeface="Verdana"/>
              </a:rPr>
              <a:t>SOCIAL</a:t>
            </a:r>
            <a:r>
              <a:rPr sz="345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1105" dirty="0">
                <a:solidFill>
                  <a:srgbClr val="000000"/>
                </a:solidFill>
                <a:latin typeface="Verdana"/>
                <a:cs typeface="Verdana"/>
              </a:rPr>
              <a:t>+</a:t>
            </a:r>
            <a:r>
              <a:rPr sz="345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50" dirty="0">
                <a:solidFill>
                  <a:srgbClr val="000000"/>
                </a:solidFill>
                <a:latin typeface="Verdana"/>
                <a:cs typeface="Verdana"/>
              </a:rPr>
              <a:t>DIGITAL</a:t>
            </a:r>
            <a:r>
              <a:rPr sz="3450" spc="-3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450" spc="-370" dirty="0">
                <a:solidFill>
                  <a:srgbClr val="000000"/>
                </a:solidFill>
                <a:latin typeface="Verdana"/>
                <a:cs typeface="Verdana"/>
              </a:rPr>
              <a:t>ADVERTISING</a:t>
            </a:r>
            <a:endParaRPr sz="34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" y="2921997"/>
            <a:ext cx="11694027" cy="43904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838" y="581308"/>
            <a:ext cx="1286502" cy="8290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686737"/>
            <a:ext cx="1934845" cy="19685"/>
          </a:xfrm>
          <a:custGeom>
            <a:avLst/>
            <a:gdLst/>
            <a:ahLst/>
            <a:cxnLst/>
            <a:rect l="l" t="t" r="r" b="b"/>
            <a:pathLst>
              <a:path w="1934845" h="19685">
                <a:moveTo>
                  <a:pt x="1934514" y="12"/>
                </a:moveTo>
                <a:lnTo>
                  <a:pt x="1415034" y="12"/>
                </a:lnTo>
                <a:lnTo>
                  <a:pt x="707605" y="0"/>
                </a:lnTo>
                <a:lnTo>
                  <a:pt x="707415" y="0"/>
                </a:lnTo>
                <a:lnTo>
                  <a:pt x="0" y="0"/>
                </a:lnTo>
                <a:lnTo>
                  <a:pt x="0" y="19075"/>
                </a:lnTo>
                <a:lnTo>
                  <a:pt x="707415" y="19075"/>
                </a:lnTo>
                <a:lnTo>
                  <a:pt x="707605" y="19075"/>
                </a:lnTo>
                <a:lnTo>
                  <a:pt x="1415034" y="19075"/>
                </a:lnTo>
                <a:lnTo>
                  <a:pt x="1934514" y="19075"/>
                </a:lnTo>
                <a:lnTo>
                  <a:pt x="1934514" y="12"/>
                </a:lnTo>
                <a:close/>
              </a:path>
            </a:pathLst>
          </a:custGeom>
          <a:solidFill>
            <a:srgbClr val="F5B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spc="55" dirty="0"/>
              <a:t>K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spc="60" dirty="0"/>
              <a:t>N</a:t>
            </a:r>
            <a:r>
              <a:rPr spc="30" dirty="0"/>
              <a:t> </a:t>
            </a:r>
            <a:r>
              <a:rPr spc="55" dirty="0"/>
              <a:t>G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dirty="0"/>
              <a:t>R</a:t>
            </a:r>
            <a:r>
              <a:rPr spc="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55" dirty="0"/>
              <a:t>G</a:t>
            </a:r>
            <a:r>
              <a:rPr spc="30" dirty="0"/>
              <a:t> </a:t>
            </a:r>
            <a:r>
              <a:rPr dirty="0"/>
              <a:t>Y</a:t>
            </a:r>
            <a:r>
              <a:rPr spc="385" dirty="0"/>
              <a:t> </a:t>
            </a:r>
            <a:r>
              <a:rPr spc="50" dirty="0"/>
              <a:t>S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R</a:t>
            </a:r>
            <a:r>
              <a:rPr spc="35" dirty="0"/>
              <a:t> </a:t>
            </a:r>
            <a:r>
              <a:rPr dirty="0"/>
              <a:t>I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Verdana</vt:lpstr>
      <vt:lpstr>Office Theme</vt:lpstr>
      <vt:lpstr>MARKETING STRATEGY SERIES</vt:lpstr>
      <vt:lpstr>PowerPoint Presentation</vt:lpstr>
      <vt:lpstr>AGENDA</vt:lpstr>
      <vt:lpstr>THE IMPORTANCE OF SOCIAL + DIGITAL MARKETING</vt:lpstr>
      <vt:lpstr>PowerPoint Presentation</vt:lpstr>
      <vt:lpstr>PowerPoint Presentation</vt:lpstr>
      <vt:lpstr>PowerPoint Presentation</vt:lpstr>
      <vt:lpstr>BEST PRACTICES FOR SOCIAL + DIGITAL ADVERTISING</vt:lpstr>
      <vt:lpstr>KEY POINTS TO REMEMBER FOR SOCIAL + DIGITAL ADVERTISING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WITH EDUCATORS THROUGH SOCIAL + DIGITAL MARKETING</dc:title>
  <dc:creator>Visme</dc:creator>
  <cp:lastModifiedBy>Dillon Potts</cp:lastModifiedBy>
  <cp:revision>1</cp:revision>
  <dcterms:created xsi:type="dcterms:W3CDTF">2023-02-16T19:23:22Z</dcterms:created>
  <dcterms:modified xsi:type="dcterms:W3CDTF">2023-02-16T19:45:20Z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Visme</vt:lpwstr>
  </property>
  <property fmtid="{D5CDD505-2E9C-101B-9397-08002B2CF9AE}" pid="3" name="Producer">
    <vt:lpwstr>Visme</vt:lpwstr>
  </property>
</Properties>
</file>